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22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C8DA5E-6334-4F2D-9637-44BB5DAF9110}" type="doc">
      <dgm:prSet loTypeId="urn:microsoft.com/office/officeart/2005/8/layout/vList2" loCatId="list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cs-CZ"/>
        </a:p>
      </dgm:t>
    </dgm:pt>
    <dgm:pt modelId="{4834F9C9-43AE-4531-BA4C-1A50BC03F91C}">
      <dgm:prSet phldrT="[Text]"/>
      <dgm:spPr/>
      <dgm:t>
        <a:bodyPr/>
        <a:lstStyle/>
        <a:p>
          <a:r>
            <a:rPr lang="cs-CZ" dirty="0"/>
            <a:t>Nástroj jednotlivým státům umožní</a:t>
          </a:r>
        </a:p>
      </dgm:t>
    </dgm:pt>
    <dgm:pt modelId="{8E10CFD8-F5D2-470C-BF36-142297D37B7D}" type="parTrans" cxnId="{0043642E-8561-4DC4-A26E-7F09689BB381}">
      <dgm:prSet/>
      <dgm:spPr/>
      <dgm:t>
        <a:bodyPr/>
        <a:lstStyle/>
        <a:p>
          <a:endParaRPr lang="cs-CZ"/>
        </a:p>
      </dgm:t>
    </dgm:pt>
    <dgm:pt modelId="{E17B8D40-7334-4FE9-B8C6-A8AA0D12444A}" type="sibTrans" cxnId="{0043642E-8561-4DC4-A26E-7F09689BB381}">
      <dgm:prSet/>
      <dgm:spPr/>
      <dgm:t>
        <a:bodyPr/>
        <a:lstStyle/>
        <a:p>
          <a:endParaRPr lang="cs-CZ"/>
        </a:p>
      </dgm:t>
    </dgm:pt>
    <dgm:pt modelId="{EAF5A0CC-040B-40B7-9A53-5D3D6DED513D}">
      <dgm:prSet phldrT="[Text]"/>
      <dgm:spPr/>
      <dgm:t>
        <a:bodyPr/>
        <a:lstStyle/>
        <a:p>
          <a:r>
            <a:rPr lang="cs-CZ" dirty="0"/>
            <a:t>Zvýšit povědomí a pochopení o právu dětí na participaci</a:t>
          </a:r>
        </a:p>
      </dgm:t>
    </dgm:pt>
    <dgm:pt modelId="{73F6DC7F-81B9-4E2C-B6CC-4CBDDE559F9F}" type="parTrans" cxnId="{E2E1EA6A-FE68-4236-9FF8-0E8C4FECDCF4}">
      <dgm:prSet/>
      <dgm:spPr/>
      <dgm:t>
        <a:bodyPr/>
        <a:lstStyle/>
        <a:p>
          <a:endParaRPr lang="cs-CZ"/>
        </a:p>
      </dgm:t>
    </dgm:pt>
    <dgm:pt modelId="{08C6FA3B-6E97-4C94-B72E-56C564281984}" type="sibTrans" cxnId="{E2E1EA6A-FE68-4236-9FF8-0E8C4FECDCF4}">
      <dgm:prSet/>
      <dgm:spPr/>
      <dgm:t>
        <a:bodyPr/>
        <a:lstStyle/>
        <a:p>
          <a:endParaRPr lang="cs-CZ"/>
        </a:p>
      </dgm:t>
    </dgm:pt>
    <dgm:pt modelId="{8C497C97-F254-4308-BDD5-A0E90B509BB9}">
      <dgm:prSet phldrT="[Text]"/>
      <dgm:spPr/>
      <dgm:t>
        <a:bodyPr/>
        <a:lstStyle/>
        <a:p>
          <a:r>
            <a:rPr lang="cs-CZ" dirty="0"/>
            <a:t>Vyhodnotit dosavadní implementaci těchto práv</a:t>
          </a:r>
        </a:p>
      </dgm:t>
    </dgm:pt>
    <dgm:pt modelId="{5C71F5A4-30CB-4446-A74C-81B8E8426EA5}" type="parTrans" cxnId="{B310F7E0-3529-49C1-8E21-01A6770B8498}">
      <dgm:prSet/>
      <dgm:spPr/>
      <dgm:t>
        <a:bodyPr/>
        <a:lstStyle/>
        <a:p>
          <a:endParaRPr lang="cs-CZ"/>
        </a:p>
      </dgm:t>
    </dgm:pt>
    <dgm:pt modelId="{FF0809BF-0180-4DB3-BFFB-540D45C0D278}" type="sibTrans" cxnId="{B310F7E0-3529-49C1-8E21-01A6770B8498}">
      <dgm:prSet/>
      <dgm:spPr/>
      <dgm:t>
        <a:bodyPr/>
        <a:lstStyle/>
        <a:p>
          <a:endParaRPr lang="cs-CZ"/>
        </a:p>
      </dgm:t>
    </dgm:pt>
    <dgm:pt modelId="{15ACCA27-12F9-40A3-98EE-2014114FBA3A}">
      <dgm:prSet phldrT="[Text]"/>
      <dgm:spPr/>
      <dgm:t>
        <a:bodyPr/>
        <a:lstStyle/>
        <a:p>
          <a:r>
            <a:rPr lang="cs-CZ" dirty="0"/>
            <a:t>Identifikovat opatření nutná k dosažení dalšího souladu s doporučením RE</a:t>
          </a:r>
        </a:p>
      </dgm:t>
    </dgm:pt>
    <dgm:pt modelId="{4746AED6-F81D-4AE7-B268-D9C75BB1951D}" type="parTrans" cxnId="{B0404299-112B-4C04-9598-1826C98C7D00}">
      <dgm:prSet/>
      <dgm:spPr/>
      <dgm:t>
        <a:bodyPr/>
        <a:lstStyle/>
        <a:p>
          <a:endParaRPr lang="cs-CZ"/>
        </a:p>
      </dgm:t>
    </dgm:pt>
    <dgm:pt modelId="{E02EF184-EDE2-4E90-8D34-A14FE1BC896E}" type="sibTrans" cxnId="{B0404299-112B-4C04-9598-1826C98C7D00}">
      <dgm:prSet/>
      <dgm:spPr/>
      <dgm:t>
        <a:bodyPr/>
        <a:lstStyle/>
        <a:p>
          <a:endParaRPr lang="cs-CZ"/>
        </a:p>
      </dgm:t>
    </dgm:pt>
    <dgm:pt modelId="{30B81E75-3A08-4EE6-87F6-8FE5207C00BA}">
      <dgm:prSet phldrT="[Text]"/>
      <dgm:spPr/>
      <dgm:t>
        <a:bodyPr/>
        <a:lstStyle/>
        <a:p>
          <a:r>
            <a:rPr lang="cs-CZ" dirty="0"/>
            <a:t>Identifikovat a sdílet dobrou praxi</a:t>
          </a:r>
        </a:p>
      </dgm:t>
    </dgm:pt>
    <dgm:pt modelId="{BA866FCB-3139-4FA9-A692-A9D88C2F2E2A}" type="parTrans" cxnId="{1AE09E1C-1F48-4F42-8114-D0FCE2971C16}">
      <dgm:prSet/>
      <dgm:spPr/>
      <dgm:t>
        <a:bodyPr/>
        <a:lstStyle/>
        <a:p>
          <a:endParaRPr lang="cs-CZ"/>
        </a:p>
      </dgm:t>
    </dgm:pt>
    <dgm:pt modelId="{2E5481DD-2F0C-4B31-B340-B1EAF07D067E}" type="sibTrans" cxnId="{1AE09E1C-1F48-4F42-8114-D0FCE2971C16}">
      <dgm:prSet/>
      <dgm:spPr/>
      <dgm:t>
        <a:bodyPr/>
        <a:lstStyle/>
        <a:p>
          <a:endParaRPr lang="cs-CZ"/>
        </a:p>
      </dgm:t>
    </dgm:pt>
    <dgm:pt modelId="{F3AE67CD-DCAB-4C79-8A8F-CBBD34AD8D57}">
      <dgm:prSet phldrT="[Text]"/>
      <dgm:spPr/>
      <dgm:t>
        <a:bodyPr/>
        <a:lstStyle/>
        <a:p>
          <a:r>
            <a:rPr lang="cs-CZ" dirty="0"/>
            <a:t>Měřit progres</a:t>
          </a:r>
        </a:p>
      </dgm:t>
    </dgm:pt>
    <dgm:pt modelId="{04DEF5B9-5957-4688-8336-DA913F5313AA}" type="parTrans" cxnId="{B2AF51E2-FB04-470C-91EB-86EF24121ADD}">
      <dgm:prSet/>
      <dgm:spPr/>
      <dgm:t>
        <a:bodyPr/>
        <a:lstStyle/>
        <a:p>
          <a:endParaRPr lang="cs-CZ"/>
        </a:p>
      </dgm:t>
    </dgm:pt>
    <dgm:pt modelId="{F36834A1-1C13-4EA3-9754-5B01D50F3575}" type="sibTrans" cxnId="{B2AF51E2-FB04-470C-91EB-86EF24121ADD}">
      <dgm:prSet/>
      <dgm:spPr/>
      <dgm:t>
        <a:bodyPr/>
        <a:lstStyle/>
        <a:p>
          <a:endParaRPr lang="cs-CZ"/>
        </a:p>
      </dgm:t>
    </dgm:pt>
    <dgm:pt modelId="{92221CDB-B974-4D49-9E58-CFE791A87C4B}">
      <dgm:prSet phldrT="[Text]"/>
      <dgm:spPr/>
      <dgm:t>
        <a:bodyPr/>
        <a:lstStyle/>
        <a:p>
          <a:r>
            <a:rPr lang="cs-CZ" dirty="0"/>
            <a:t>Hodnotící kritéria jednotlivých indikátorů na škále 0 až 3</a:t>
          </a:r>
        </a:p>
      </dgm:t>
    </dgm:pt>
    <dgm:pt modelId="{533BBF02-4995-4983-8802-8EF47E563CC0}" type="parTrans" cxnId="{F8E1DD99-D611-41E6-ABF4-680EAF539088}">
      <dgm:prSet/>
      <dgm:spPr/>
      <dgm:t>
        <a:bodyPr/>
        <a:lstStyle/>
        <a:p>
          <a:endParaRPr lang="cs-CZ"/>
        </a:p>
      </dgm:t>
    </dgm:pt>
    <dgm:pt modelId="{0503548B-98DB-4503-9A17-EC9C8BF42A0C}" type="sibTrans" cxnId="{F8E1DD99-D611-41E6-ABF4-680EAF539088}">
      <dgm:prSet/>
      <dgm:spPr/>
      <dgm:t>
        <a:bodyPr/>
        <a:lstStyle/>
        <a:p>
          <a:endParaRPr lang="cs-CZ"/>
        </a:p>
      </dgm:t>
    </dgm:pt>
    <dgm:pt modelId="{A6AC379F-FEB8-4B8B-9444-F8B5AF282BFB}">
      <dgm:prSet phldrT="[Text]"/>
      <dgm:spPr/>
      <dgm:t>
        <a:bodyPr/>
        <a:lstStyle/>
        <a:p>
          <a:r>
            <a:rPr lang="cs-CZ" dirty="0"/>
            <a:t>Každý indikátor má jasně daný postup plnění</a:t>
          </a:r>
        </a:p>
      </dgm:t>
    </dgm:pt>
    <dgm:pt modelId="{5FA70381-DF24-4138-9B0F-CC3BBA49937E}" type="parTrans" cxnId="{23EA3F7F-F0AD-4762-BB7A-ED2F092790DA}">
      <dgm:prSet/>
      <dgm:spPr/>
      <dgm:t>
        <a:bodyPr/>
        <a:lstStyle/>
        <a:p>
          <a:endParaRPr lang="cs-CZ"/>
        </a:p>
      </dgm:t>
    </dgm:pt>
    <dgm:pt modelId="{777E819A-0DEF-42B7-A73A-091908047472}" type="sibTrans" cxnId="{23EA3F7F-F0AD-4762-BB7A-ED2F092790DA}">
      <dgm:prSet/>
      <dgm:spPr/>
      <dgm:t>
        <a:bodyPr/>
        <a:lstStyle/>
        <a:p>
          <a:endParaRPr lang="cs-CZ"/>
        </a:p>
      </dgm:t>
    </dgm:pt>
    <dgm:pt modelId="{F9CCBD49-BE1B-47CC-A8FE-6EFE1CA06498}" type="pres">
      <dgm:prSet presAssocID="{5AC8DA5E-6334-4F2D-9637-44BB5DAF9110}" presName="linear" presStyleCnt="0">
        <dgm:presLayoutVars>
          <dgm:animLvl val="lvl"/>
          <dgm:resizeHandles val="exact"/>
        </dgm:presLayoutVars>
      </dgm:prSet>
      <dgm:spPr/>
    </dgm:pt>
    <dgm:pt modelId="{E1F1D283-B00D-4E6A-A8FC-BEE8E4292B8C}" type="pres">
      <dgm:prSet presAssocID="{4834F9C9-43AE-4531-BA4C-1A50BC03F91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F478BB3-3F7D-4E96-94A7-423BD40537C2}" type="pres">
      <dgm:prSet presAssocID="{4834F9C9-43AE-4531-BA4C-1A50BC03F91C}" presName="childText" presStyleLbl="revTx" presStyleIdx="0" presStyleCnt="2">
        <dgm:presLayoutVars>
          <dgm:bulletEnabled val="1"/>
        </dgm:presLayoutVars>
      </dgm:prSet>
      <dgm:spPr/>
    </dgm:pt>
    <dgm:pt modelId="{D32EDCA2-67B7-4DD6-BFA5-B790D6E0FDB5}" type="pres">
      <dgm:prSet presAssocID="{92221CDB-B974-4D49-9E58-CFE791A87C4B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B8C2C592-FAF8-412F-BDE0-377F8A1BC804}" type="pres">
      <dgm:prSet presAssocID="{92221CDB-B974-4D49-9E58-CFE791A87C4B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2DE44E09-1577-423D-82D1-F9A475FE230F}" type="presOf" srcId="{EAF5A0CC-040B-40B7-9A53-5D3D6DED513D}" destId="{9F478BB3-3F7D-4E96-94A7-423BD40537C2}" srcOrd="0" destOrd="0" presId="urn:microsoft.com/office/officeart/2005/8/layout/vList2"/>
    <dgm:cxn modelId="{1AE09E1C-1F48-4F42-8114-D0FCE2971C16}" srcId="{4834F9C9-43AE-4531-BA4C-1A50BC03F91C}" destId="{30B81E75-3A08-4EE6-87F6-8FE5207C00BA}" srcOrd="3" destOrd="0" parTransId="{BA866FCB-3139-4FA9-A692-A9D88C2F2E2A}" sibTransId="{2E5481DD-2F0C-4B31-B340-B1EAF07D067E}"/>
    <dgm:cxn modelId="{0043642E-8561-4DC4-A26E-7F09689BB381}" srcId="{5AC8DA5E-6334-4F2D-9637-44BB5DAF9110}" destId="{4834F9C9-43AE-4531-BA4C-1A50BC03F91C}" srcOrd="0" destOrd="0" parTransId="{8E10CFD8-F5D2-470C-BF36-142297D37B7D}" sibTransId="{E17B8D40-7334-4FE9-B8C6-A8AA0D12444A}"/>
    <dgm:cxn modelId="{EF149437-3A2D-4704-A216-9B1B1DA55A32}" type="presOf" srcId="{4834F9C9-43AE-4531-BA4C-1A50BC03F91C}" destId="{E1F1D283-B00D-4E6A-A8FC-BEE8E4292B8C}" srcOrd="0" destOrd="0" presId="urn:microsoft.com/office/officeart/2005/8/layout/vList2"/>
    <dgm:cxn modelId="{55819044-3888-41E2-82C5-C2396469ED8F}" type="presOf" srcId="{5AC8DA5E-6334-4F2D-9637-44BB5DAF9110}" destId="{F9CCBD49-BE1B-47CC-A8FE-6EFE1CA06498}" srcOrd="0" destOrd="0" presId="urn:microsoft.com/office/officeart/2005/8/layout/vList2"/>
    <dgm:cxn modelId="{E2E1EA6A-FE68-4236-9FF8-0E8C4FECDCF4}" srcId="{4834F9C9-43AE-4531-BA4C-1A50BC03F91C}" destId="{EAF5A0CC-040B-40B7-9A53-5D3D6DED513D}" srcOrd="0" destOrd="0" parTransId="{73F6DC7F-81B9-4E2C-B6CC-4CBDDE559F9F}" sibTransId="{08C6FA3B-6E97-4C94-B72E-56C564281984}"/>
    <dgm:cxn modelId="{359C0A4C-7F5C-4D18-B4B2-8F628FCA893E}" type="presOf" srcId="{30B81E75-3A08-4EE6-87F6-8FE5207C00BA}" destId="{9F478BB3-3F7D-4E96-94A7-423BD40537C2}" srcOrd="0" destOrd="3" presId="urn:microsoft.com/office/officeart/2005/8/layout/vList2"/>
    <dgm:cxn modelId="{230D037F-5E04-40BC-A8EB-A3C3C76CD305}" type="presOf" srcId="{15ACCA27-12F9-40A3-98EE-2014114FBA3A}" destId="{9F478BB3-3F7D-4E96-94A7-423BD40537C2}" srcOrd="0" destOrd="2" presId="urn:microsoft.com/office/officeart/2005/8/layout/vList2"/>
    <dgm:cxn modelId="{23EA3F7F-F0AD-4762-BB7A-ED2F092790DA}" srcId="{92221CDB-B974-4D49-9E58-CFE791A87C4B}" destId="{A6AC379F-FEB8-4B8B-9444-F8B5AF282BFB}" srcOrd="0" destOrd="0" parTransId="{5FA70381-DF24-4138-9B0F-CC3BBA49937E}" sibTransId="{777E819A-0DEF-42B7-A73A-091908047472}"/>
    <dgm:cxn modelId="{07ACA795-3AA5-40DC-9B8D-D5FCEEFD2229}" type="presOf" srcId="{92221CDB-B974-4D49-9E58-CFE791A87C4B}" destId="{D32EDCA2-67B7-4DD6-BFA5-B790D6E0FDB5}" srcOrd="0" destOrd="0" presId="urn:microsoft.com/office/officeart/2005/8/layout/vList2"/>
    <dgm:cxn modelId="{B0404299-112B-4C04-9598-1826C98C7D00}" srcId="{4834F9C9-43AE-4531-BA4C-1A50BC03F91C}" destId="{15ACCA27-12F9-40A3-98EE-2014114FBA3A}" srcOrd="2" destOrd="0" parTransId="{4746AED6-F81D-4AE7-B268-D9C75BB1951D}" sibTransId="{E02EF184-EDE2-4E90-8D34-A14FE1BC896E}"/>
    <dgm:cxn modelId="{F8E1DD99-D611-41E6-ABF4-680EAF539088}" srcId="{5AC8DA5E-6334-4F2D-9637-44BB5DAF9110}" destId="{92221CDB-B974-4D49-9E58-CFE791A87C4B}" srcOrd="1" destOrd="0" parTransId="{533BBF02-4995-4983-8802-8EF47E563CC0}" sibTransId="{0503548B-98DB-4503-9A17-EC9C8BF42A0C}"/>
    <dgm:cxn modelId="{21817B9A-BCA8-4531-8D2D-A91F56890A16}" type="presOf" srcId="{8C497C97-F254-4308-BDD5-A0E90B509BB9}" destId="{9F478BB3-3F7D-4E96-94A7-423BD40537C2}" srcOrd="0" destOrd="1" presId="urn:microsoft.com/office/officeart/2005/8/layout/vList2"/>
    <dgm:cxn modelId="{4795ABA8-9A58-4F32-8720-C5736A1B688B}" type="presOf" srcId="{A6AC379F-FEB8-4B8B-9444-F8B5AF282BFB}" destId="{B8C2C592-FAF8-412F-BDE0-377F8A1BC804}" srcOrd="0" destOrd="0" presId="urn:microsoft.com/office/officeart/2005/8/layout/vList2"/>
    <dgm:cxn modelId="{B310F7E0-3529-49C1-8E21-01A6770B8498}" srcId="{4834F9C9-43AE-4531-BA4C-1A50BC03F91C}" destId="{8C497C97-F254-4308-BDD5-A0E90B509BB9}" srcOrd="1" destOrd="0" parTransId="{5C71F5A4-30CB-4446-A74C-81B8E8426EA5}" sibTransId="{FF0809BF-0180-4DB3-BFFB-540D45C0D278}"/>
    <dgm:cxn modelId="{B2AF51E2-FB04-470C-91EB-86EF24121ADD}" srcId="{4834F9C9-43AE-4531-BA4C-1A50BC03F91C}" destId="{F3AE67CD-DCAB-4C79-8A8F-CBBD34AD8D57}" srcOrd="4" destOrd="0" parTransId="{04DEF5B9-5957-4688-8336-DA913F5313AA}" sibTransId="{F36834A1-1C13-4EA3-9754-5B01D50F3575}"/>
    <dgm:cxn modelId="{DDDEC3F6-CD43-49E8-88B2-995004F2D830}" type="presOf" srcId="{F3AE67CD-DCAB-4C79-8A8F-CBBD34AD8D57}" destId="{9F478BB3-3F7D-4E96-94A7-423BD40537C2}" srcOrd="0" destOrd="4" presId="urn:microsoft.com/office/officeart/2005/8/layout/vList2"/>
    <dgm:cxn modelId="{9BA63EC3-88C3-4BCD-A328-1A5368B29818}" type="presParOf" srcId="{F9CCBD49-BE1B-47CC-A8FE-6EFE1CA06498}" destId="{E1F1D283-B00D-4E6A-A8FC-BEE8E4292B8C}" srcOrd="0" destOrd="0" presId="urn:microsoft.com/office/officeart/2005/8/layout/vList2"/>
    <dgm:cxn modelId="{69B5C266-4F88-4D41-8733-E080973DF048}" type="presParOf" srcId="{F9CCBD49-BE1B-47CC-A8FE-6EFE1CA06498}" destId="{9F478BB3-3F7D-4E96-94A7-423BD40537C2}" srcOrd="1" destOrd="0" presId="urn:microsoft.com/office/officeart/2005/8/layout/vList2"/>
    <dgm:cxn modelId="{DB59BF83-D594-41EC-A2CC-993D36B27005}" type="presParOf" srcId="{F9CCBD49-BE1B-47CC-A8FE-6EFE1CA06498}" destId="{D32EDCA2-67B7-4DD6-BFA5-B790D6E0FDB5}" srcOrd="2" destOrd="0" presId="urn:microsoft.com/office/officeart/2005/8/layout/vList2"/>
    <dgm:cxn modelId="{BB9CB2D2-1C4F-404C-A978-C3BC974CA995}" type="presParOf" srcId="{F9CCBD49-BE1B-47CC-A8FE-6EFE1CA06498}" destId="{B8C2C592-FAF8-412F-BDE0-377F8A1BC804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56AD8B-2E58-4316-AE1B-174FBDBFFD83}" type="doc">
      <dgm:prSet loTypeId="urn:microsoft.com/office/officeart/2005/8/layout/vList3" loCatId="list" qsTypeId="urn:microsoft.com/office/officeart/2005/8/quickstyle/simple1" qsCatId="simple" csTypeId="urn:microsoft.com/office/officeart/2005/8/colors/accent2_5" csCatId="accent2" phldr="1"/>
      <dgm:spPr/>
    </dgm:pt>
    <dgm:pt modelId="{AAF01A03-05F5-44D7-85D9-2A4450DC2C78}">
      <dgm:prSet phldrT="[Text]"/>
      <dgm:spPr/>
      <dgm:t>
        <a:bodyPr/>
        <a:lstStyle/>
        <a:p>
          <a:r>
            <a:rPr lang="cs-CZ" dirty="0"/>
            <a:t>Opatření pro ochranu práva</a:t>
          </a:r>
        </a:p>
        <a:p>
          <a:r>
            <a:rPr lang="cs-CZ" dirty="0"/>
            <a:t>na participaci</a:t>
          </a:r>
        </a:p>
      </dgm:t>
    </dgm:pt>
    <dgm:pt modelId="{2951A7C1-5ED4-4F03-AA59-E398EC26721B}" type="parTrans" cxnId="{A7881669-6D90-44A0-816D-4A4C1FCEF62C}">
      <dgm:prSet/>
      <dgm:spPr/>
      <dgm:t>
        <a:bodyPr/>
        <a:lstStyle/>
        <a:p>
          <a:endParaRPr lang="cs-CZ"/>
        </a:p>
      </dgm:t>
    </dgm:pt>
    <dgm:pt modelId="{D636DF4D-1197-40E2-B452-1711BB9F3BF8}" type="sibTrans" cxnId="{A7881669-6D90-44A0-816D-4A4C1FCEF62C}">
      <dgm:prSet/>
      <dgm:spPr/>
      <dgm:t>
        <a:bodyPr/>
        <a:lstStyle/>
        <a:p>
          <a:endParaRPr lang="cs-CZ"/>
        </a:p>
      </dgm:t>
    </dgm:pt>
    <dgm:pt modelId="{B51AE1D0-D4E9-4919-86B1-24B7095C5786}">
      <dgm:prSet phldrT="[Text]"/>
      <dgm:spPr/>
      <dgm:t>
        <a:bodyPr/>
        <a:lstStyle/>
        <a:p>
          <a:r>
            <a:rPr lang="cs-CZ" dirty="0"/>
            <a:t>Opatření na podporu práva</a:t>
          </a:r>
        </a:p>
        <a:p>
          <a:r>
            <a:rPr lang="cs-CZ" dirty="0"/>
            <a:t>na participaci</a:t>
          </a:r>
        </a:p>
      </dgm:t>
    </dgm:pt>
    <dgm:pt modelId="{DB74E479-6C2B-4E5B-855D-F3C663F4DD99}" type="parTrans" cxnId="{094B2426-7C4F-49C5-A09C-80FCC0E44257}">
      <dgm:prSet/>
      <dgm:spPr/>
      <dgm:t>
        <a:bodyPr/>
        <a:lstStyle/>
        <a:p>
          <a:endParaRPr lang="cs-CZ"/>
        </a:p>
      </dgm:t>
    </dgm:pt>
    <dgm:pt modelId="{8BE68319-4520-4584-99C2-32DDC6CA00DF}" type="sibTrans" cxnId="{094B2426-7C4F-49C5-A09C-80FCC0E44257}">
      <dgm:prSet/>
      <dgm:spPr/>
      <dgm:t>
        <a:bodyPr/>
        <a:lstStyle/>
        <a:p>
          <a:endParaRPr lang="cs-CZ"/>
        </a:p>
      </dgm:t>
    </dgm:pt>
    <dgm:pt modelId="{BB938FF8-5C14-42F4-979D-CB036F460EF6}">
      <dgm:prSet phldrT="[Text]"/>
      <dgm:spPr/>
      <dgm:t>
        <a:bodyPr/>
        <a:lstStyle/>
        <a:p>
          <a:r>
            <a:rPr lang="cs-CZ" dirty="0"/>
            <a:t>Opatření na vytvoření prostoru </a:t>
          </a:r>
        </a:p>
        <a:p>
          <a:r>
            <a:rPr lang="cs-CZ" dirty="0"/>
            <a:t>pro participaci</a:t>
          </a:r>
        </a:p>
      </dgm:t>
    </dgm:pt>
    <dgm:pt modelId="{BAF1F7A4-456A-4768-96E4-7B2915B1A4D6}" type="parTrans" cxnId="{A240A31C-4BFB-4A84-96CB-D3A92A1F926A}">
      <dgm:prSet/>
      <dgm:spPr/>
      <dgm:t>
        <a:bodyPr/>
        <a:lstStyle/>
        <a:p>
          <a:endParaRPr lang="cs-CZ"/>
        </a:p>
      </dgm:t>
    </dgm:pt>
    <dgm:pt modelId="{5340CEDA-BAEB-496A-AC4D-88A44891ACFA}" type="sibTrans" cxnId="{A240A31C-4BFB-4A84-96CB-D3A92A1F926A}">
      <dgm:prSet/>
      <dgm:spPr/>
      <dgm:t>
        <a:bodyPr/>
        <a:lstStyle/>
        <a:p>
          <a:endParaRPr lang="cs-CZ"/>
        </a:p>
      </dgm:t>
    </dgm:pt>
    <dgm:pt modelId="{0E9EEDD9-C6EC-4DA5-8F3F-04D27D88D971}" type="pres">
      <dgm:prSet presAssocID="{0756AD8B-2E58-4316-AE1B-174FBDBFFD83}" presName="linearFlow" presStyleCnt="0">
        <dgm:presLayoutVars>
          <dgm:dir/>
          <dgm:resizeHandles val="exact"/>
        </dgm:presLayoutVars>
      </dgm:prSet>
      <dgm:spPr/>
    </dgm:pt>
    <dgm:pt modelId="{9AA8F05D-AC0C-4B0E-82F7-6EAD02840DD0}" type="pres">
      <dgm:prSet presAssocID="{AAF01A03-05F5-44D7-85D9-2A4450DC2C78}" presName="composite" presStyleCnt="0"/>
      <dgm:spPr/>
    </dgm:pt>
    <dgm:pt modelId="{6A13BCC6-F693-4AF4-8C90-09435176AABC}" type="pres">
      <dgm:prSet presAssocID="{AAF01A03-05F5-44D7-85D9-2A4450DC2C78}" presName="imgShp" presStyleLbl="fgImgPlace1" presStyleIdx="0" presStyleCnt="3"/>
      <dgm:spPr/>
    </dgm:pt>
    <dgm:pt modelId="{2EAFBF4A-4EA6-4283-9605-F4F3999E05AD}" type="pres">
      <dgm:prSet presAssocID="{AAF01A03-05F5-44D7-85D9-2A4450DC2C78}" presName="txShp" presStyleLbl="node1" presStyleIdx="0" presStyleCnt="3">
        <dgm:presLayoutVars>
          <dgm:bulletEnabled val="1"/>
        </dgm:presLayoutVars>
      </dgm:prSet>
      <dgm:spPr/>
    </dgm:pt>
    <dgm:pt modelId="{3AA21D7A-F50E-4035-8C02-322C8B56BA0B}" type="pres">
      <dgm:prSet presAssocID="{D636DF4D-1197-40E2-B452-1711BB9F3BF8}" presName="spacing" presStyleCnt="0"/>
      <dgm:spPr/>
    </dgm:pt>
    <dgm:pt modelId="{798BFA7B-BA2E-4394-A4FB-DA16EC741575}" type="pres">
      <dgm:prSet presAssocID="{B51AE1D0-D4E9-4919-86B1-24B7095C5786}" presName="composite" presStyleCnt="0"/>
      <dgm:spPr/>
    </dgm:pt>
    <dgm:pt modelId="{1F1DD3AF-748A-4AAD-9984-052D30127B4A}" type="pres">
      <dgm:prSet presAssocID="{B51AE1D0-D4E9-4919-86B1-24B7095C5786}" presName="imgShp" presStyleLbl="fgImgPlace1" presStyleIdx="1" presStyleCnt="3"/>
      <dgm:spPr/>
    </dgm:pt>
    <dgm:pt modelId="{766C3E58-C83C-4C62-BF40-84DBC74C7DFA}" type="pres">
      <dgm:prSet presAssocID="{B51AE1D0-D4E9-4919-86B1-24B7095C5786}" presName="txShp" presStyleLbl="node1" presStyleIdx="1" presStyleCnt="3">
        <dgm:presLayoutVars>
          <dgm:bulletEnabled val="1"/>
        </dgm:presLayoutVars>
      </dgm:prSet>
      <dgm:spPr/>
    </dgm:pt>
    <dgm:pt modelId="{2DDFC0FA-E3D6-4368-906D-0DADFAED15FC}" type="pres">
      <dgm:prSet presAssocID="{8BE68319-4520-4584-99C2-32DDC6CA00DF}" presName="spacing" presStyleCnt="0"/>
      <dgm:spPr/>
    </dgm:pt>
    <dgm:pt modelId="{D3926946-CA48-4C65-B5E1-FBDB6D872FE5}" type="pres">
      <dgm:prSet presAssocID="{BB938FF8-5C14-42F4-979D-CB036F460EF6}" presName="composite" presStyleCnt="0"/>
      <dgm:spPr/>
    </dgm:pt>
    <dgm:pt modelId="{1F4727E9-4A59-460B-97E4-547CC1828858}" type="pres">
      <dgm:prSet presAssocID="{BB938FF8-5C14-42F4-979D-CB036F460EF6}" presName="imgShp" presStyleLbl="fgImgPlace1" presStyleIdx="2" presStyleCnt="3"/>
      <dgm:spPr/>
    </dgm:pt>
    <dgm:pt modelId="{510EAADA-B0FD-4C4D-AB4F-14128530514F}" type="pres">
      <dgm:prSet presAssocID="{BB938FF8-5C14-42F4-979D-CB036F460EF6}" presName="txShp" presStyleLbl="node1" presStyleIdx="2" presStyleCnt="3">
        <dgm:presLayoutVars>
          <dgm:bulletEnabled val="1"/>
        </dgm:presLayoutVars>
      </dgm:prSet>
      <dgm:spPr/>
    </dgm:pt>
  </dgm:ptLst>
  <dgm:cxnLst>
    <dgm:cxn modelId="{3F0BAD10-AFCF-4CEF-8F9C-730A0C563AA5}" type="presOf" srcId="{B51AE1D0-D4E9-4919-86B1-24B7095C5786}" destId="{766C3E58-C83C-4C62-BF40-84DBC74C7DFA}" srcOrd="0" destOrd="0" presId="urn:microsoft.com/office/officeart/2005/8/layout/vList3"/>
    <dgm:cxn modelId="{B66B741A-E427-4419-9678-8BF9E34553AF}" type="presOf" srcId="{BB938FF8-5C14-42F4-979D-CB036F460EF6}" destId="{510EAADA-B0FD-4C4D-AB4F-14128530514F}" srcOrd="0" destOrd="0" presId="urn:microsoft.com/office/officeart/2005/8/layout/vList3"/>
    <dgm:cxn modelId="{A240A31C-4BFB-4A84-96CB-D3A92A1F926A}" srcId="{0756AD8B-2E58-4316-AE1B-174FBDBFFD83}" destId="{BB938FF8-5C14-42F4-979D-CB036F460EF6}" srcOrd="2" destOrd="0" parTransId="{BAF1F7A4-456A-4768-96E4-7B2915B1A4D6}" sibTransId="{5340CEDA-BAEB-496A-AC4D-88A44891ACFA}"/>
    <dgm:cxn modelId="{094B2426-7C4F-49C5-A09C-80FCC0E44257}" srcId="{0756AD8B-2E58-4316-AE1B-174FBDBFFD83}" destId="{B51AE1D0-D4E9-4919-86B1-24B7095C5786}" srcOrd="1" destOrd="0" parTransId="{DB74E479-6C2B-4E5B-855D-F3C663F4DD99}" sibTransId="{8BE68319-4520-4584-99C2-32DDC6CA00DF}"/>
    <dgm:cxn modelId="{1BE4A330-4B06-4D46-B533-B3E7B28B5BDD}" type="presOf" srcId="{AAF01A03-05F5-44D7-85D9-2A4450DC2C78}" destId="{2EAFBF4A-4EA6-4283-9605-F4F3999E05AD}" srcOrd="0" destOrd="0" presId="urn:microsoft.com/office/officeart/2005/8/layout/vList3"/>
    <dgm:cxn modelId="{A7881669-6D90-44A0-816D-4A4C1FCEF62C}" srcId="{0756AD8B-2E58-4316-AE1B-174FBDBFFD83}" destId="{AAF01A03-05F5-44D7-85D9-2A4450DC2C78}" srcOrd="0" destOrd="0" parTransId="{2951A7C1-5ED4-4F03-AA59-E398EC26721B}" sibTransId="{D636DF4D-1197-40E2-B452-1711BB9F3BF8}"/>
    <dgm:cxn modelId="{45004C9F-80A3-404F-924B-BE4944802C12}" type="presOf" srcId="{0756AD8B-2E58-4316-AE1B-174FBDBFFD83}" destId="{0E9EEDD9-C6EC-4DA5-8F3F-04D27D88D971}" srcOrd="0" destOrd="0" presId="urn:microsoft.com/office/officeart/2005/8/layout/vList3"/>
    <dgm:cxn modelId="{B4064F3C-EF2B-4A88-8298-9867D86656FE}" type="presParOf" srcId="{0E9EEDD9-C6EC-4DA5-8F3F-04D27D88D971}" destId="{9AA8F05D-AC0C-4B0E-82F7-6EAD02840DD0}" srcOrd="0" destOrd="0" presId="urn:microsoft.com/office/officeart/2005/8/layout/vList3"/>
    <dgm:cxn modelId="{649BC1B7-69D7-4235-8231-AE4A490CE5D6}" type="presParOf" srcId="{9AA8F05D-AC0C-4B0E-82F7-6EAD02840DD0}" destId="{6A13BCC6-F693-4AF4-8C90-09435176AABC}" srcOrd="0" destOrd="0" presId="urn:microsoft.com/office/officeart/2005/8/layout/vList3"/>
    <dgm:cxn modelId="{F05DD08A-00F1-414E-B7E0-210240849AAB}" type="presParOf" srcId="{9AA8F05D-AC0C-4B0E-82F7-6EAD02840DD0}" destId="{2EAFBF4A-4EA6-4283-9605-F4F3999E05AD}" srcOrd="1" destOrd="0" presId="urn:microsoft.com/office/officeart/2005/8/layout/vList3"/>
    <dgm:cxn modelId="{57FF9221-5EC7-4607-8581-76C901598258}" type="presParOf" srcId="{0E9EEDD9-C6EC-4DA5-8F3F-04D27D88D971}" destId="{3AA21D7A-F50E-4035-8C02-322C8B56BA0B}" srcOrd="1" destOrd="0" presId="urn:microsoft.com/office/officeart/2005/8/layout/vList3"/>
    <dgm:cxn modelId="{F0F50839-7A7F-4B86-88D5-FCE136757476}" type="presParOf" srcId="{0E9EEDD9-C6EC-4DA5-8F3F-04D27D88D971}" destId="{798BFA7B-BA2E-4394-A4FB-DA16EC741575}" srcOrd="2" destOrd="0" presId="urn:microsoft.com/office/officeart/2005/8/layout/vList3"/>
    <dgm:cxn modelId="{01EC8FE1-0565-4C5B-BB1B-D560901F67EC}" type="presParOf" srcId="{798BFA7B-BA2E-4394-A4FB-DA16EC741575}" destId="{1F1DD3AF-748A-4AAD-9984-052D30127B4A}" srcOrd="0" destOrd="0" presId="urn:microsoft.com/office/officeart/2005/8/layout/vList3"/>
    <dgm:cxn modelId="{A36F1D39-653F-4FB0-8048-E4D3D5C2ADCD}" type="presParOf" srcId="{798BFA7B-BA2E-4394-A4FB-DA16EC741575}" destId="{766C3E58-C83C-4C62-BF40-84DBC74C7DFA}" srcOrd="1" destOrd="0" presId="urn:microsoft.com/office/officeart/2005/8/layout/vList3"/>
    <dgm:cxn modelId="{D3713D23-2DE2-466F-8D7B-EF063459F76C}" type="presParOf" srcId="{0E9EEDD9-C6EC-4DA5-8F3F-04D27D88D971}" destId="{2DDFC0FA-E3D6-4368-906D-0DADFAED15FC}" srcOrd="3" destOrd="0" presId="urn:microsoft.com/office/officeart/2005/8/layout/vList3"/>
    <dgm:cxn modelId="{E9EA23C2-C1C1-4E28-8067-344BAC4910C5}" type="presParOf" srcId="{0E9EEDD9-C6EC-4DA5-8F3F-04D27D88D971}" destId="{D3926946-CA48-4C65-B5E1-FBDB6D872FE5}" srcOrd="4" destOrd="0" presId="urn:microsoft.com/office/officeart/2005/8/layout/vList3"/>
    <dgm:cxn modelId="{9F918992-105C-481F-ADDE-2AA1A3FAD177}" type="presParOf" srcId="{D3926946-CA48-4C65-B5E1-FBDB6D872FE5}" destId="{1F4727E9-4A59-460B-97E4-547CC1828858}" srcOrd="0" destOrd="0" presId="urn:microsoft.com/office/officeart/2005/8/layout/vList3"/>
    <dgm:cxn modelId="{9FF4BD03-7787-4468-9BFA-4DCEF9797697}" type="presParOf" srcId="{D3926946-CA48-4C65-B5E1-FBDB6D872FE5}" destId="{510EAADA-B0FD-4C4D-AB4F-14128530514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756AD8B-2E58-4316-AE1B-174FBDBFFD83}" type="doc">
      <dgm:prSet loTypeId="urn:microsoft.com/office/officeart/2005/8/layout/vList3" loCatId="list" qsTypeId="urn:microsoft.com/office/officeart/2005/8/quickstyle/simple1" qsCatId="simple" csTypeId="urn:microsoft.com/office/officeart/2005/8/colors/accent2_5" csCatId="accent2" phldr="1"/>
      <dgm:spPr/>
    </dgm:pt>
    <dgm:pt modelId="{AAF01A03-05F5-44D7-85D9-2A4450DC2C78}">
      <dgm:prSet phldrT="[Text]"/>
      <dgm:spPr/>
      <dgm:t>
        <a:bodyPr/>
        <a:lstStyle/>
        <a:p>
          <a:r>
            <a:rPr lang="cs-CZ" dirty="0"/>
            <a:t>Ústava a legislativa zahrnují zákonnou ochranu uplatňování práva na účast na rozhodovacích procesech pro děti a mladé lidi</a:t>
          </a:r>
        </a:p>
      </dgm:t>
    </dgm:pt>
    <dgm:pt modelId="{2951A7C1-5ED4-4F03-AA59-E398EC26721B}" type="parTrans" cxnId="{A7881669-6D90-44A0-816D-4A4C1FCEF62C}">
      <dgm:prSet/>
      <dgm:spPr/>
      <dgm:t>
        <a:bodyPr/>
        <a:lstStyle/>
        <a:p>
          <a:endParaRPr lang="cs-CZ"/>
        </a:p>
      </dgm:t>
    </dgm:pt>
    <dgm:pt modelId="{D636DF4D-1197-40E2-B452-1711BB9F3BF8}" type="sibTrans" cxnId="{A7881669-6D90-44A0-816D-4A4C1FCEF62C}">
      <dgm:prSet/>
      <dgm:spPr/>
      <dgm:t>
        <a:bodyPr/>
        <a:lstStyle/>
        <a:p>
          <a:endParaRPr lang="cs-CZ"/>
        </a:p>
      </dgm:t>
    </dgm:pt>
    <dgm:pt modelId="{B51AE1D0-D4E9-4919-86B1-24B7095C5786}">
      <dgm:prSet phldrT="[Text]"/>
      <dgm:spPr/>
      <dgm:t>
        <a:bodyPr/>
        <a:lstStyle/>
        <a:p>
          <a:r>
            <a:rPr lang="cs-CZ" dirty="0"/>
            <a:t>Právo dětí a mladých lidí na participaci při rozhodovacích procesech je jednoznačně zahrnuto do multioborové národní strategie</a:t>
          </a:r>
        </a:p>
      </dgm:t>
    </dgm:pt>
    <dgm:pt modelId="{DB74E479-6C2B-4E5B-855D-F3C663F4DD99}" type="parTrans" cxnId="{094B2426-7C4F-49C5-A09C-80FCC0E44257}">
      <dgm:prSet/>
      <dgm:spPr/>
      <dgm:t>
        <a:bodyPr/>
        <a:lstStyle/>
        <a:p>
          <a:endParaRPr lang="cs-CZ"/>
        </a:p>
      </dgm:t>
    </dgm:pt>
    <dgm:pt modelId="{8BE68319-4520-4584-99C2-32DDC6CA00DF}" type="sibTrans" cxnId="{094B2426-7C4F-49C5-A09C-80FCC0E44257}">
      <dgm:prSet/>
      <dgm:spPr/>
      <dgm:t>
        <a:bodyPr/>
        <a:lstStyle/>
        <a:p>
          <a:endParaRPr lang="cs-CZ"/>
        </a:p>
      </dgm:t>
    </dgm:pt>
    <dgm:pt modelId="{BB938FF8-5C14-42F4-979D-CB036F460EF6}">
      <dgm:prSet phldrT="[Text]"/>
      <dgm:spPr/>
      <dgm:t>
        <a:bodyPr/>
        <a:lstStyle/>
        <a:p>
          <a:r>
            <a:rPr lang="cs-CZ" dirty="0"/>
            <a:t>Existence nezávislé, zákonem ustanovené instituce ochraňující práva dětí</a:t>
          </a:r>
        </a:p>
      </dgm:t>
    </dgm:pt>
    <dgm:pt modelId="{BAF1F7A4-456A-4768-96E4-7B2915B1A4D6}" type="parTrans" cxnId="{A240A31C-4BFB-4A84-96CB-D3A92A1F926A}">
      <dgm:prSet/>
      <dgm:spPr/>
      <dgm:t>
        <a:bodyPr/>
        <a:lstStyle/>
        <a:p>
          <a:endParaRPr lang="cs-CZ"/>
        </a:p>
      </dgm:t>
    </dgm:pt>
    <dgm:pt modelId="{5340CEDA-BAEB-496A-AC4D-88A44891ACFA}" type="sibTrans" cxnId="{A240A31C-4BFB-4A84-96CB-D3A92A1F926A}">
      <dgm:prSet/>
      <dgm:spPr/>
      <dgm:t>
        <a:bodyPr/>
        <a:lstStyle/>
        <a:p>
          <a:endParaRPr lang="cs-CZ"/>
        </a:p>
      </dgm:t>
    </dgm:pt>
    <dgm:pt modelId="{66811C2C-944C-4D4A-908B-1644DD3D78CD}">
      <dgm:prSet phldrT="[Text]"/>
      <dgm:spPr/>
      <dgm:t>
        <a:bodyPr/>
        <a:lstStyle/>
        <a:p>
          <a:r>
            <a:rPr lang="cs-CZ" dirty="0"/>
            <a:t>Existence mechanismů, které umožňují dětem bezpečně využívat právo na účast v právních a administrativních úkonech</a:t>
          </a:r>
        </a:p>
      </dgm:t>
    </dgm:pt>
    <dgm:pt modelId="{12C718EF-9069-4235-AA6F-A98B48A50AAB}" type="parTrans" cxnId="{6F943E66-67BA-4075-BA24-AFD00D9166E3}">
      <dgm:prSet/>
      <dgm:spPr/>
      <dgm:t>
        <a:bodyPr/>
        <a:lstStyle/>
        <a:p>
          <a:endParaRPr lang="cs-CZ"/>
        </a:p>
      </dgm:t>
    </dgm:pt>
    <dgm:pt modelId="{5D911C89-3137-4FF3-A0CC-46A45BA4A297}" type="sibTrans" cxnId="{6F943E66-67BA-4075-BA24-AFD00D9166E3}">
      <dgm:prSet/>
      <dgm:spPr/>
      <dgm:t>
        <a:bodyPr/>
        <a:lstStyle/>
        <a:p>
          <a:endParaRPr lang="cs-CZ"/>
        </a:p>
      </dgm:t>
    </dgm:pt>
    <dgm:pt modelId="{53D788D4-A900-42E6-9AE1-9F7235BF6CE7}">
      <dgm:prSet phldrT="[Text]"/>
      <dgm:spPr/>
      <dgm:t>
        <a:bodyPr/>
        <a:lstStyle/>
        <a:p>
          <a:r>
            <a:rPr lang="cs-CZ" dirty="0"/>
            <a:t>Jsou zavedeny dětem přátelské postupy pro vyřizování stížností</a:t>
          </a:r>
        </a:p>
      </dgm:t>
    </dgm:pt>
    <dgm:pt modelId="{A140C8A7-4EAE-4E8D-875D-937089494530}" type="parTrans" cxnId="{53B70652-DFF9-48F2-8B15-E9D3DC8FEE61}">
      <dgm:prSet/>
      <dgm:spPr/>
      <dgm:t>
        <a:bodyPr/>
        <a:lstStyle/>
        <a:p>
          <a:endParaRPr lang="cs-CZ"/>
        </a:p>
      </dgm:t>
    </dgm:pt>
    <dgm:pt modelId="{964C90AB-EDB4-405F-A18F-EE396FE9BBF4}" type="sibTrans" cxnId="{53B70652-DFF9-48F2-8B15-E9D3DC8FEE61}">
      <dgm:prSet/>
      <dgm:spPr/>
      <dgm:t>
        <a:bodyPr/>
        <a:lstStyle/>
        <a:p>
          <a:endParaRPr lang="cs-CZ"/>
        </a:p>
      </dgm:t>
    </dgm:pt>
    <dgm:pt modelId="{0E9EEDD9-C6EC-4DA5-8F3F-04D27D88D971}" type="pres">
      <dgm:prSet presAssocID="{0756AD8B-2E58-4316-AE1B-174FBDBFFD83}" presName="linearFlow" presStyleCnt="0">
        <dgm:presLayoutVars>
          <dgm:dir/>
          <dgm:resizeHandles val="exact"/>
        </dgm:presLayoutVars>
      </dgm:prSet>
      <dgm:spPr/>
    </dgm:pt>
    <dgm:pt modelId="{9AA8F05D-AC0C-4B0E-82F7-6EAD02840DD0}" type="pres">
      <dgm:prSet presAssocID="{AAF01A03-05F5-44D7-85D9-2A4450DC2C78}" presName="composite" presStyleCnt="0"/>
      <dgm:spPr/>
    </dgm:pt>
    <dgm:pt modelId="{6A13BCC6-F693-4AF4-8C90-09435176AABC}" type="pres">
      <dgm:prSet presAssocID="{AAF01A03-05F5-44D7-85D9-2A4450DC2C78}" presName="imgShp" presStyleLbl="fgImgPlace1" presStyleIdx="0" presStyleCnt="5"/>
      <dgm:spPr/>
    </dgm:pt>
    <dgm:pt modelId="{2EAFBF4A-4EA6-4283-9605-F4F3999E05AD}" type="pres">
      <dgm:prSet presAssocID="{AAF01A03-05F5-44D7-85D9-2A4450DC2C78}" presName="txShp" presStyleLbl="node1" presStyleIdx="0" presStyleCnt="5">
        <dgm:presLayoutVars>
          <dgm:bulletEnabled val="1"/>
        </dgm:presLayoutVars>
      </dgm:prSet>
      <dgm:spPr/>
    </dgm:pt>
    <dgm:pt modelId="{3AA21D7A-F50E-4035-8C02-322C8B56BA0B}" type="pres">
      <dgm:prSet presAssocID="{D636DF4D-1197-40E2-B452-1711BB9F3BF8}" presName="spacing" presStyleCnt="0"/>
      <dgm:spPr/>
    </dgm:pt>
    <dgm:pt modelId="{798BFA7B-BA2E-4394-A4FB-DA16EC741575}" type="pres">
      <dgm:prSet presAssocID="{B51AE1D0-D4E9-4919-86B1-24B7095C5786}" presName="composite" presStyleCnt="0"/>
      <dgm:spPr/>
    </dgm:pt>
    <dgm:pt modelId="{1F1DD3AF-748A-4AAD-9984-052D30127B4A}" type="pres">
      <dgm:prSet presAssocID="{B51AE1D0-D4E9-4919-86B1-24B7095C5786}" presName="imgShp" presStyleLbl="fgImgPlace1" presStyleIdx="1" presStyleCnt="5"/>
      <dgm:spPr/>
    </dgm:pt>
    <dgm:pt modelId="{766C3E58-C83C-4C62-BF40-84DBC74C7DFA}" type="pres">
      <dgm:prSet presAssocID="{B51AE1D0-D4E9-4919-86B1-24B7095C5786}" presName="txShp" presStyleLbl="node1" presStyleIdx="1" presStyleCnt="5">
        <dgm:presLayoutVars>
          <dgm:bulletEnabled val="1"/>
        </dgm:presLayoutVars>
      </dgm:prSet>
      <dgm:spPr/>
    </dgm:pt>
    <dgm:pt modelId="{2DDFC0FA-E3D6-4368-906D-0DADFAED15FC}" type="pres">
      <dgm:prSet presAssocID="{8BE68319-4520-4584-99C2-32DDC6CA00DF}" presName="spacing" presStyleCnt="0"/>
      <dgm:spPr/>
    </dgm:pt>
    <dgm:pt modelId="{D3926946-CA48-4C65-B5E1-FBDB6D872FE5}" type="pres">
      <dgm:prSet presAssocID="{BB938FF8-5C14-42F4-979D-CB036F460EF6}" presName="composite" presStyleCnt="0"/>
      <dgm:spPr/>
    </dgm:pt>
    <dgm:pt modelId="{1F4727E9-4A59-460B-97E4-547CC1828858}" type="pres">
      <dgm:prSet presAssocID="{BB938FF8-5C14-42F4-979D-CB036F460EF6}" presName="imgShp" presStyleLbl="fgImgPlace1" presStyleIdx="2" presStyleCnt="5"/>
      <dgm:spPr/>
    </dgm:pt>
    <dgm:pt modelId="{510EAADA-B0FD-4C4D-AB4F-14128530514F}" type="pres">
      <dgm:prSet presAssocID="{BB938FF8-5C14-42F4-979D-CB036F460EF6}" presName="txShp" presStyleLbl="node1" presStyleIdx="2" presStyleCnt="5">
        <dgm:presLayoutVars>
          <dgm:bulletEnabled val="1"/>
        </dgm:presLayoutVars>
      </dgm:prSet>
      <dgm:spPr/>
    </dgm:pt>
    <dgm:pt modelId="{F57C1A11-DCD4-40A6-9F96-5F5200D2B014}" type="pres">
      <dgm:prSet presAssocID="{5340CEDA-BAEB-496A-AC4D-88A44891ACFA}" presName="spacing" presStyleCnt="0"/>
      <dgm:spPr/>
    </dgm:pt>
    <dgm:pt modelId="{6BC8D48B-B5F4-4CF9-A71A-75E374A08A62}" type="pres">
      <dgm:prSet presAssocID="{66811C2C-944C-4D4A-908B-1644DD3D78CD}" presName="composite" presStyleCnt="0"/>
      <dgm:spPr/>
    </dgm:pt>
    <dgm:pt modelId="{A6FC61B3-EF43-4C80-BB3B-6A0ECC5E6655}" type="pres">
      <dgm:prSet presAssocID="{66811C2C-944C-4D4A-908B-1644DD3D78CD}" presName="imgShp" presStyleLbl="fgImgPlace1" presStyleIdx="3" presStyleCnt="5"/>
      <dgm:spPr/>
    </dgm:pt>
    <dgm:pt modelId="{F45AA929-15CC-4541-B2C6-95DF77AB902D}" type="pres">
      <dgm:prSet presAssocID="{66811C2C-944C-4D4A-908B-1644DD3D78CD}" presName="txShp" presStyleLbl="node1" presStyleIdx="3" presStyleCnt="5">
        <dgm:presLayoutVars>
          <dgm:bulletEnabled val="1"/>
        </dgm:presLayoutVars>
      </dgm:prSet>
      <dgm:spPr/>
    </dgm:pt>
    <dgm:pt modelId="{084BD35B-37D5-45EE-AEA8-7E4F6C8C696F}" type="pres">
      <dgm:prSet presAssocID="{5D911C89-3137-4FF3-A0CC-46A45BA4A297}" presName="spacing" presStyleCnt="0"/>
      <dgm:spPr/>
    </dgm:pt>
    <dgm:pt modelId="{9447A9E2-203A-4AFF-94F1-294563A1B4B5}" type="pres">
      <dgm:prSet presAssocID="{53D788D4-A900-42E6-9AE1-9F7235BF6CE7}" presName="composite" presStyleCnt="0"/>
      <dgm:spPr/>
    </dgm:pt>
    <dgm:pt modelId="{57443EC0-0166-4D46-9BA5-712B7B11AFE5}" type="pres">
      <dgm:prSet presAssocID="{53D788D4-A900-42E6-9AE1-9F7235BF6CE7}" presName="imgShp" presStyleLbl="fgImgPlace1" presStyleIdx="4" presStyleCnt="5"/>
      <dgm:spPr/>
    </dgm:pt>
    <dgm:pt modelId="{593E1C90-DC13-47D6-9E12-4F8CB4624D33}" type="pres">
      <dgm:prSet presAssocID="{53D788D4-A900-42E6-9AE1-9F7235BF6CE7}" presName="txShp" presStyleLbl="node1" presStyleIdx="4" presStyleCnt="5">
        <dgm:presLayoutVars>
          <dgm:bulletEnabled val="1"/>
        </dgm:presLayoutVars>
      </dgm:prSet>
      <dgm:spPr/>
    </dgm:pt>
  </dgm:ptLst>
  <dgm:cxnLst>
    <dgm:cxn modelId="{3F0BAD10-AFCF-4CEF-8F9C-730A0C563AA5}" type="presOf" srcId="{B51AE1D0-D4E9-4919-86B1-24B7095C5786}" destId="{766C3E58-C83C-4C62-BF40-84DBC74C7DFA}" srcOrd="0" destOrd="0" presId="urn:microsoft.com/office/officeart/2005/8/layout/vList3"/>
    <dgm:cxn modelId="{B66B741A-E427-4419-9678-8BF9E34553AF}" type="presOf" srcId="{BB938FF8-5C14-42F4-979D-CB036F460EF6}" destId="{510EAADA-B0FD-4C4D-AB4F-14128530514F}" srcOrd="0" destOrd="0" presId="urn:microsoft.com/office/officeart/2005/8/layout/vList3"/>
    <dgm:cxn modelId="{A240A31C-4BFB-4A84-96CB-D3A92A1F926A}" srcId="{0756AD8B-2E58-4316-AE1B-174FBDBFFD83}" destId="{BB938FF8-5C14-42F4-979D-CB036F460EF6}" srcOrd="2" destOrd="0" parTransId="{BAF1F7A4-456A-4768-96E4-7B2915B1A4D6}" sibTransId="{5340CEDA-BAEB-496A-AC4D-88A44891ACFA}"/>
    <dgm:cxn modelId="{C97EA21D-AC02-48CE-A314-837FC74299BF}" type="presOf" srcId="{53D788D4-A900-42E6-9AE1-9F7235BF6CE7}" destId="{593E1C90-DC13-47D6-9E12-4F8CB4624D33}" srcOrd="0" destOrd="0" presId="urn:microsoft.com/office/officeart/2005/8/layout/vList3"/>
    <dgm:cxn modelId="{094B2426-7C4F-49C5-A09C-80FCC0E44257}" srcId="{0756AD8B-2E58-4316-AE1B-174FBDBFFD83}" destId="{B51AE1D0-D4E9-4919-86B1-24B7095C5786}" srcOrd="1" destOrd="0" parTransId="{DB74E479-6C2B-4E5B-855D-F3C663F4DD99}" sibTransId="{8BE68319-4520-4584-99C2-32DDC6CA00DF}"/>
    <dgm:cxn modelId="{1BE4A330-4B06-4D46-B533-B3E7B28B5BDD}" type="presOf" srcId="{AAF01A03-05F5-44D7-85D9-2A4450DC2C78}" destId="{2EAFBF4A-4EA6-4283-9605-F4F3999E05AD}" srcOrd="0" destOrd="0" presId="urn:microsoft.com/office/officeart/2005/8/layout/vList3"/>
    <dgm:cxn modelId="{8E89C842-7507-4950-8290-325E9C945C62}" type="presOf" srcId="{66811C2C-944C-4D4A-908B-1644DD3D78CD}" destId="{F45AA929-15CC-4541-B2C6-95DF77AB902D}" srcOrd="0" destOrd="0" presId="urn:microsoft.com/office/officeart/2005/8/layout/vList3"/>
    <dgm:cxn modelId="{6F943E66-67BA-4075-BA24-AFD00D9166E3}" srcId="{0756AD8B-2E58-4316-AE1B-174FBDBFFD83}" destId="{66811C2C-944C-4D4A-908B-1644DD3D78CD}" srcOrd="3" destOrd="0" parTransId="{12C718EF-9069-4235-AA6F-A98B48A50AAB}" sibTransId="{5D911C89-3137-4FF3-A0CC-46A45BA4A297}"/>
    <dgm:cxn modelId="{A7881669-6D90-44A0-816D-4A4C1FCEF62C}" srcId="{0756AD8B-2E58-4316-AE1B-174FBDBFFD83}" destId="{AAF01A03-05F5-44D7-85D9-2A4450DC2C78}" srcOrd="0" destOrd="0" parTransId="{2951A7C1-5ED4-4F03-AA59-E398EC26721B}" sibTransId="{D636DF4D-1197-40E2-B452-1711BB9F3BF8}"/>
    <dgm:cxn modelId="{53B70652-DFF9-48F2-8B15-E9D3DC8FEE61}" srcId="{0756AD8B-2E58-4316-AE1B-174FBDBFFD83}" destId="{53D788D4-A900-42E6-9AE1-9F7235BF6CE7}" srcOrd="4" destOrd="0" parTransId="{A140C8A7-4EAE-4E8D-875D-937089494530}" sibTransId="{964C90AB-EDB4-405F-A18F-EE396FE9BBF4}"/>
    <dgm:cxn modelId="{45004C9F-80A3-404F-924B-BE4944802C12}" type="presOf" srcId="{0756AD8B-2E58-4316-AE1B-174FBDBFFD83}" destId="{0E9EEDD9-C6EC-4DA5-8F3F-04D27D88D971}" srcOrd="0" destOrd="0" presId="urn:microsoft.com/office/officeart/2005/8/layout/vList3"/>
    <dgm:cxn modelId="{B4064F3C-EF2B-4A88-8298-9867D86656FE}" type="presParOf" srcId="{0E9EEDD9-C6EC-4DA5-8F3F-04D27D88D971}" destId="{9AA8F05D-AC0C-4B0E-82F7-6EAD02840DD0}" srcOrd="0" destOrd="0" presId="urn:microsoft.com/office/officeart/2005/8/layout/vList3"/>
    <dgm:cxn modelId="{649BC1B7-69D7-4235-8231-AE4A490CE5D6}" type="presParOf" srcId="{9AA8F05D-AC0C-4B0E-82F7-6EAD02840DD0}" destId="{6A13BCC6-F693-4AF4-8C90-09435176AABC}" srcOrd="0" destOrd="0" presId="urn:microsoft.com/office/officeart/2005/8/layout/vList3"/>
    <dgm:cxn modelId="{F05DD08A-00F1-414E-B7E0-210240849AAB}" type="presParOf" srcId="{9AA8F05D-AC0C-4B0E-82F7-6EAD02840DD0}" destId="{2EAFBF4A-4EA6-4283-9605-F4F3999E05AD}" srcOrd="1" destOrd="0" presId="urn:microsoft.com/office/officeart/2005/8/layout/vList3"/>
    <dgm:cxn modelId="{57FF9221-5EC7-4607-8581-76C901598258}" type="presParOf" srcId="{0E9EEDD9-C6EC-4DA5-8F3F-04D27D88D971}" destId="{3AA21D7A-F50E-4035-8C02-322C8B56BA0B}" srcOrd="1" destOrd="0" presId="urn:microsoft.com/office/officeart/2005/8/layout/vList3"/>
    <dgm:cxn modelId="{F0F50839-7A7F-4B86-88D5-FCE136757476}" type="presParOf" srcId="{0E9EEDD9-C6EC-4DA5-8F3F-04D27D88D971}" destId="{798BFA7B-BA2E-4394-A4FB-DA16EC741575}" srcOrd="2" destOrd="0" presId="urn:microsoft.com/office/officeart/2005/8/layout/vList3"/>
    <dgm:cxn modelId="{01EC8FE1-0565-4C5B-BB1B-D560901F67EC}" type="presParOf" srcId="{798BFA7B-BA2E-4394-A4FB-DA16EC741575}" destId="{1F1DD3AF-748A-4AAD-9984-052D30127B4A}" srcOrd="0" destOrd="0" presId="urn:microsoft.com/office/officeart/2005/8/layout/vList3"/>
    <dgm:cxn modelId="{A36F1D39-653F-4FB0-8048-E4D3D5C2ADCD}" type="presParOf" srcId="{798BFA7B-BA2E-4394-A4FB-DA16EC741575}" destId="{766C3E58-C83C-4C62-BF40-84DBC74C7DFA}" srcOrd="1" destOrd="0" presId="urn:microsoft.com/office/officeart/2005/8/layout/vList3"/>
    <dgm:cxn modelId="{D3713D23-2DE2-466F-8D7B-EF063459F76C}" type="presParOf" srcId="{0E9EEDD9-C6EC-4DA5-8F3F-04D27D88D971}" destId="{2DDFC0FA-E3D6-4368-906D-0DADFAED15FC}" srcOrd="3" destOrd="0" presId="urn:microsoft.com/office/officeart/2005/8/layout/vList3"/>
    <dgm:cxn modelId="{E9EA23C2-C1C1-4E28-8067-344BAC4910C5}" type="presParOf" srcId="{0E9EEDD9-C6EC-4DA5-8F3F-04D27D88D971}" destId="{D3926946-CA48-4C65-B5E1-FBDB6D872FE5}" srcOrd="4" destOrd="0" presId="urn:microsoft.com/office/officeart/2005/8/layout/vList3"/>
    <dgm:cxn modelId="{9F918992-105C-481F-ADDE-2AA1A3FAD177}" type="presParOf" srcId="{D3926946-CA48-4C65-B5E1-FBDB6D872FE5}" destId="{1F4727E9-4A59-460B-97E4-547CC1828858}" srcOrd="0" destOrd="0" presId="urn:microsoft.com/office/officeart/2005/8/layout/vList3"/>
    <dgm:cxn modelId="{9FF4BD03-7787-4468-9BFA-4DCEF9797697}" type="presParOf" srcId="{D3926946-CA48-4C65-B5E1-FBDB6D872FE5}" destId="{510EAADA-B0FD-4C4D-AB4F-14128530514F}" srcOrd="1" destOrd="0" presId="urn:microsoft.com/office/officeart/2005/8/layout/vList3"/>
    <dgm:cxn modelId="{4BA236CA-E54E-4744-A353-9B795C53D999}" type="presParOf" srcId="{0E9EEDD9-C6EC-4DA5-8F3F-04D27D88D971}" destId="{F57C1A11-DCD4-40A6-9F96-5F5200D2B014}" srcOrd="5" destOrd="0" presId="urn:microsoft.com/office/officeart/2005/8/layout/vList3"/>
    <dgm:cxn modelId="{3B6F1ECA-9FA4-4EBC-A131-183B1B728300}" type="presParOf" srcId="{0E9EEDD9-C6EC-4DA5-8F3F-04D27D88D971}" destId="{6BC8D48B-B5F4-4CF9-A71A-75E374A08A62}" srcOrd="6" destOrd="0" presId="urn:microsoft.com/office/officeart/2005/8/layout/vList3"/>
    <dgm:cxn modelId="{F94D87A3-2EC9-481B-B1F5-BB7E3BF38C20}" type="presParOf" srcId="{6BC8D48B-B5F4-4CF9-A71A-75E374A08A62}" destId="{A6FC61B3-EF43-4C80-BB3B-6A0ECC5E6655}" srcOrd="0" destOrd="0" presId="urn:microsoft.com/office/officeart/2005/8/layout/vList3"/>
    <dgm:cxn modelId="{8118F1C5-CEAC-42B4-A30B-2F4CB58BBD43}" type="presParOf" srcId="{6BC8D48B-B5F4-4CF9-A71A-75E374A08A62}" destId="{F45AA929-15CC-4541-B2C6-95DF77AB902D}" srcOrd="1" destOrd="0" presId="urn:microsoft.com/office/officeart/2005/8/layout/vList3"/>
    <dgm:cxn modelId="{F3F31C99-6E52-4A24-9136-7CC0D365C9EC}" type="presParOf" srcId="{0E9EEDD9-C6EC-4DA5-8F3F-04D27D88D971}" destId="{084BD35B-37D5-45EE-AEA8-7E4F6C8C696F}" srcOrd="7" destOrd="0" presId="urn:microsoft.com/office/officeart/2005/8/layout/vList3"/>
    <dgm:cxn modelId="{AB9A4041-3E30-424C-A0A7-FAFB60642ECD}" type="presParOf" srcId="{0E9EEDD9-C6EC-4DA5-8F3F-04D27D88D971}" destId="{9447A9E2-203A-4AFF-94F1-294563A1B4B5}" srcOrd="8" destOrd="0" presId="urn:microsoft.com/office/officeart/2005/8/layout/vList3"/>
    <dgm:cxn modelId="{26D018A2-6269-4A87-94CC-D4CB9B238895}" type="presParOf" srcId="{9447A9E2-203A-4AFF-94F1-294563A1B4B5}" destId="{57443EC0-0166-4D46-9BA5-712B7B11AFE5}" srcOrd="0" destOrd="0" presId="urn:microsoft.com/office/officeart/2005/8/layout/vList3"/>
    <dgm:cxn modelId="{38535802-7D5D-4D2D-A4AA-31EB3884F32C}" type="presParOf" srcId="{9447A9E2-203A-4AFF-94F1-294563A1B4B5}" destId="{593E1C90-DC13-47D6-9E12-4F8CB4624D33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756AD8B-2E58-4316-AE1B-174FBDBFFD83}" type="doc">
      <dgm:prSet loTypeId="urn:microsoft.com/office/officeart/2005/8/layout/vList3" loCatId="list" qsTypeId="urn:microsoft.com/office/officeart/2005/8/quickstyle/simple1" qsCatId="simple" csTypeId="urn:microsoft.com/office/officeart/2005/8/colors/accent2_5" csCatId="accent2" phldr="1"/>
      <dgm:spPr/>
    </dgm:pt>
    <dgm:pt modelId="{66811C2C-944C-4D4A-908B-1644DD3D78CD}">
      <dgm:prSet phldrT="[Text]"/>
      <dgm:spPr/>
      <dgm:t>
        <a:bodyPr/>
        <a:lstStyle/>
        <a:p>
          <a:r>
            <a:rPr lang="cs-CZ" dirty="0"/>
            <a:t>Vzdělávací programy pro odborníky, kteří pracují s dětmi, zahrnují informace o právu dětí podílet se na rozhodovacích procesech</a:t>
          </a:r>
        </a:p>
      </dgm:t>
    </dgm:pt>
    <dgm:pt modelId="{12C718EF-9069-4235-AA6F-A98B48A50AAB}" type="parTrans" cxnId="{6F943E66-67BA-4075-BA24-AFD00D9166E3}">
      <dgm:prSet/>
      <dgm:spPr/>
      <dgm:t>
        <a:bodyPr/>
        <a:lstStyle/>
        <a:p>
          <a:endParaRPr lang="cs-CZ"/>
        </a:p>
      </dgm:t>
    </dgm:pt>
    <dgm:pt modelId="{5D911C89-3137-4FF3-A0CC-46A45BA4A297}" type="sibTrans" cxnId="{6F943E66-67BA-4075-BA24-AFD00D9166E3}">
      <dgm:prSet/>
      <dgm:spPr/>
      <dgm:t>
        <a:bodyPr/>
        <a:lstStyle/>
        <a:p>
          <a:endParaRPr lang="cs-CZ"/>
        </a:p>
      </dgm:t>
    </dgm:pt>
    <dgm:pt modelId="{53D788D4-A900-42E6-9AE1-9F7235BF6CE7}">
      <dgm:prSet phldrT="[Text]"/>
      <dgm:spPr/>
      <dgm:t>
        <a:bodyPr/>
        <a:lstStyle/>
        <a:p>
          <a:r>
            <a:rPr lang="cs-CZ" dirty="0"/>
            <a:t>Dětem jsou poskytovány informace k právu na participaci</a:t>
          </a:r>
        </a:p>
      </dgm:t>
    </dgm:pt>
    <dgm:pt modelId="{A140C8A7-4EAE-4E8D-875D-937089494530}" type="parTrans" cxnId="{53B70652-DFF9-48F2-8B15-E9D3DC8FEE61}">
      <dgm:prSet/>
      <dgm:spPr/>
      <dgm:t>
        <a:bodyPr/>
        <a:lstStyle/>
        <a:p>
          <a:endParaRPr lang="cs-CZ"/>
        </a:p>
      </dgm:t>
    </dgm:pt>
    <dgm:pt modelId="{964C90AB-EDB4-405F-A18F-EE396FE9BBF4}" type="sibTrans" cxnId="{53B70652-DFF9-48F2-8B15-E9D3DC8FEE61}">
      <dgm:prSet/>
      <dgm:spPr/>
      <dgm:t>
        <a:bodyPr/>
        <a:lstStyle/>
        <a:p>
          <a:endParaRPr lang="cs-CZ"/>
        </a:p>
      </dgm:t>
    </dgm:pt>
    <dgm:pt modelId="{0E9EEDD9-C6EC-4DA5-8F3F-04D27D88D971}" type="pres">
      <dgm:prSet presAssocID="{0756AD8B-2E58-4316-AE1B-174FBDBFFD83}" presName="linearFlow" presStyleCnt="0">
        <dgm:presLayoutVars>
          <dgm:dir/>
          <dgm:resizeHandles val="exact"/>
        </dgm:presLayoutVars>
      </dgm:prSet>
      <dgm:spPr/>
    </dgm:pt>
    <dgm:pt modelId="{6BC8D48B-B5F4-4CF9-A71A-75E374A08A62}" type="pres">
      <dgm:prSet presAssocID="{66811C2C-944C-4D4A-908B-1644DD3D78CD}" presName="composite" presStyleCnt="0"/>
      <dgm:spPr/>
    </dgm:pt>
    <dgm:pt modelId="{A6FC61B3-EF43-4C80-BB3B-6A0ECC5E6655}" type="pres">
      <dgm:prSet presAssocID="{66811C2C-944C-4D4A-908B-1644DD3D78CD}" presName="imgShp" presStyleLbl="fgImgPlace1" presStyleIdx="0" presStyleCnt="2"/>
      <dgm:spPr/>
    </dgm:pt>
    <dgm:pt modelId="{F45AA929-15CC-4541-B2C6-95DF77AB902D}" type="pres">
      <dgm:prSet presAssocID="{66811C2C-944C-4D4A-908B-1644DD3D78CD}" presName="txShp" presStyleLbl="node1" presStyleIdx="0" presStyleCnt="2">
        <dgm:presLayoutVars>
          <dgm:bulletEnabled val="1"/>
        </dgm:presLayoutVars>
      </dgm:prSet>
      <dgm:spPr/>
    </dgm:pt>
    <dgm:pt modelId="{084BD35B-37D5-45EE-AEA8-7E4F6C8C696F}" type="pres">
      <dgm:prSet presAssocID="{5D911C89-3137-4FF3-A0CC-46A45BA4A297}" presName="spacing" presStyleCnt="0"/>
      <dgm:spPr/>
    </dgm:pt>
    <dgm:pt modelId="{9447A9E2-203A-4AFF-94F1-294563A1B4B5}" type="pres">
      <dgm:prSet presAssocID="{53D788D4-A900-42E6-9AE1-9F7235BF6CE7}" presName="composite" presStyleCnt="0"/>
      <dgm:spPr/>
    </dgm:pt>
    <dgm:pt modelId="{57443EC0-0166-4D46-9BA5-712B7B11AFE5}" type="pres">
      <dgm:prSet presAssocID="{53D788D4-A900-42E6-9AE1-9F7235BF6CE7}" presName="imgShp" presStyleLbl="fgImgPlace1" presStyleIdx="1" presStyleCnt="2"/>
      <dgm:spPr/>
    </dgm:pt>
    <dgm:pt modelId="{593E1C90-DC13-47D6-9E12-4F8CB4624D33}" type="pres">
      <dgm:prSet presAssocID="{53D788D4-A900-42E6-9AE1-9F7235BF6CE7}" presName="txShp" presStyleLbl="node1" presStyleIdx="1" presStyleCnt="2">
        <dgm:presLayoutVars>
          <dgm:bulletEnabled val="1"/>
        </dgm:presLayoutVars>
      </dgm:prSet>
      <dgm:spPr/>
    </dgm:pt>
  </dgm:ptLst>
  <dgm:cxnLst>
    <dgm:cxn modelId="{C97EA21D-AC02-48CE-A314-837FC74299BF}" type="presOf" srcId="{53D788D4-A900-42E6-9AE1-9F7235BF6CE7}" destId="{593E1C90-DC13-47D6-9E12-4F8CB4624D33}" srcOrd="0" destOrd="0" presId="urn:microsoft.com/office/officeart/2005/8/layout/vList3"/>
    <dgm:cxn modelId="{8E89C842-7507-4950-8290-325E9C945C62}" type="presOf" srcId="{66811C2C-944C-4D4A-908B-1644DD3D78CD}" destId="{F45AA929-15CC-4541-B2C6-95DF77AB902D}" srcOrd="0" destOrd="0" presId="urn:microsoft.com/office/officeart/2005/8/layout/vList3"/>
    <dgm:cxn modelId="{6F943E66-67BA-4075-BA24-AFD00D9166E3}" srcId="{0756AD8B-2E58-4316-AE1B-174FBDBFFD83}" destId="{66811C2C-944C-4D4A-908B-1644DD3D78CD}" srcOrd="0" destOrd="0" parTransId="{12C718EF-9069-4235-AA6F-A98B48A50AAB}" sibTransId="{5D911C89-3137-4FF3-A0CC-46A45BA4A297}"/>
    <dgm:cxn modelId="{53B70652-DFF9-48F2-8B15-E9D3DC8FEE61}" srcId="{0756AD8B-2E58-4316-AE1B-174FBDBFFD83}" destId="{53D788D4-A900-42E6-9AE1-9F7235BF6CE7}" srcOrd="1" destOrd="0" parTransId="{A140C8A7-4EAE-4E8D-875D-937089494530}" sibTransId="{964C90AB-EDB4-405F-A18F-EE396FE9BBF4}"/>
    <dgm:cxn modelId="{45004C9F-80A3-404F-924B-BE4944802C12}" type="presOf" srcId="{0756AD8B-2E58-4316-AE1B-174FBDBFFD83}" destId="{0E9EEDD9-C6EC-4DA5-8F3F-04D27D88D971}" srcOrd="0" destOrd="0" presId="urn:microsoft.com/office/officeart/2005/8/layout/vList3"/>
    <dgm:cxn modelId="{3B6F1ECA-9FA4-4EBC-A131-183B1B728300}" type="presParOf" srcId="{0E9EEDD9-C6EC-4DA5-8F3F-04D27D88D971}" destId="{6BC8D48B-B5F4-4CF9-A71A-75E374A08A62}" srcOrd="0" destOrd="0" presId="urn:microsoft.com/office/officeart/2005/8/layout/vList3"/>
    <dgm:cxn modelId="{F94D87A3-2EC9-481B-B1F5-BB7E3BF38C20}" type="presParOf" srcId="{6BC8D48B-B5F4-4CF9-A71A-75E374A08A62}" destId="{A6FC61B3-EF43-4C80-BB3B-6A0ECC5E6655}" srcOrd="0" destOrd="0" presId="urn:microsoft.com/office/officeart/2005/8/layout/vList3"/>
    <dgm:cxn modelId="{8118F1C5-CEAC-42B4-A30B-2F4CB58BBD43}" type="presParOf" srcId="{6BC8D48B-B5F4-4CF9-A71A-75E374A08A62}" destId="{F45AA929-15CC-4541-B2C6-95DF77AB902D}" srcOrd="1" destOrd="0" presId="urn:microsoft.com/office/officeart/2005/8/layout/vList3"/>
    <dgm:cxn modelId="{F3F31C99-6E52-4A24-9136-7CC0D365C9EC}" type="presParOf" srcId="{0E9EEDD9-C6EC-4DA5-8F3F-04D27D88D971}" destId="{084BD35B-37D5-45EE-AEA8-7E4F6C8C696F}" srcOrd="1" destOrd="0" presId="urn:microsoft.com/office/officeart/2005/8/layout/vList3"/>
    <dgm:cxn modelId="{AB9A4041-3E30-424C-A0A7-FAFB60642ECD}" type="presParOf" srcId="{0E9EEDD9-C6EC-4DA5-8F3F-04D27D88D971}" destId="{9447A9E2-203A-4AFF-94F1-294563A1B4B5}" srcOrd="2" destOrd="0" presId="urn:microsoft.com/office/officeart/2005/8/layout/vList3"/>
    <dgm:cxn modelId="{26D018A2-6269-4A87-94CC-D4CB9B238895}" type="presParOf" srcId="{9447A9E2-203A-4AFF-94F1-294563A1B4B5}" destId="{57443EC0-0166-4D46-9BA5-712B7B11AFE5}" srcOrd="0" destOrd="0" presId="urn:microsoft.com/office/officeart/2005/8/layout/vList3"/>
    <dgm:cxn modelId="{38535802-7D5D-4D2D-A4AA-31EB3884F32C}" type="presParOf" srcId="{9447A9E2-203A-4AFF-94F1-294563A1B4B5}" destId="{593E1C90-DC13-47D6-9E12-4F8CB4624D33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756AD8B-2E58-4316-AE1B-174FBDBFFD83}" type="doc">
      <dgm:prSet loTypeId="urn:microsoft.com/office/officeart/2005/8/layout/vList3" loCatId="list" qsTypeId="urn:microsoft.com/office/officeart/2005/8/quickstyle/simple1" qsCatId="simple" csTypeId="urn:microsoft.com/office/officeart/2005/8/colors/accent2_5" csCatId="accent2" phldr="1"/>
      <dgm:spPr/>
    </dgm:pt>
    <dgm:pt modelId="{66811C2C-944C-4D4A-908B-1644DD3D78CD}">
      <dgm:prSet phldrT="[Text]"/>
      <dgm:spPr/>
      <dgm:t>
        <a:bodyPr/>
        <a:lstStyle/>
        <a:p>
          <a:r>
            <a:rPr lang="cs-CZ" dirty="0"/>
            <a:t>Děti jsou zastoupeny na veřejných fórech, a to v rámci jejich vlastních organizací, na úrovni lokální a regionální samosprávy a v národních institucích</a:t>
          </a:r>
        </a:p>
      </dgm:t>
    </dgm:pt>
    <dgm:pt modelId="{12C718EF-9069-4235-AA6F-A98B48A50AAB}" type="parTrans" cxnId="{6F943E66-67BA-4075-BA24-AFD00D9166E3}">
      <dgm:prSet/>
      <dgm:spPr/>
      <dgm:t>
        <a:bodyPr/>
        <a:lstStyle/>
        <a:p>
          <a:endParaRPr lang="cs-CZ"/>
        </a:p>
      </dgm:t>
    </dgm:pt>
    <dgm:pt modelId="{5D911C89-3137-4FF3-A0CC-46A45BA4A297}" type="sibTrans" cxnId="{6F943E66-67BA-4075-BA24-AFD00D9166E3}">
      <dgm:prSet/>
      <dgm:spPr/>
      <dgm:t>
        <a:bodyPr/>
        <a:lstStyle/>
        <a:p>
          <a:endParaRPr lang="cs-CZ"/>
        </a:p>
      </dgm:t>
    </dgm:pt>
    <dgm:pt modelId="{53D788D4-A900-42E6-9AE1-9F7235BF6CE7}">
      <dgm:prSet phldrT="[Text]"/>
      <dgm:spPr/>
      <dgm:t>
        <a:bodyPr/>
        <a:lstStyle/>
        <a:p>
          <a:r>
            <a:rPr lang="cs-CZ" dirty="0"/>
            <a:t>Lokálně poskytované služby mají nastavené mechanismy pro získávání zpětné vazby od dětí</a:t>
          </a:r>
        </a:p>
      </dgm:t>
    </dgm:pt>
    <dgm:pt modelId="{A140C8A7-4EAE-4E8D-875D-937089494530}" type="parTrans" cxnId="{53B70652-DFF9-48F2-8B15-E9D3DC8FEE61}">
      <dgm:prSet/>
      <dgm:spPr/>
      <dgm:t>
        <a:bodyPr/>
        <a:lstStyle/>
        <a:p>
          <a:endParaRPr lang="cs-CZ"/>
        </a:p>
      </dgm:t>
    </dgm:pt>
    <dgm:pt modelId="{964C90AB-EDB4-405F-A18F-EE396FE9BBF4}" type="sibTrans" cxnId="{53B70652-DFF9-48F2-8B15-E9D3DC8FEE61}">
      <dgm:prSet/>
      <dgm:spPr/>
      <dgm:t>
        <a:bodyPr/>
        <a:lstStyle/>
        <a:p>
          <a:endParaRPr lang="cs-CZ"/>
        </a:p>
      </dgm:t>
    </dgm:pt>
    <dgm:pt modelId="{EE14CA02-3A01-4F86-B5AC-C2302DF1E280}">
      <dgm:prSet phldrT="[Text]"/>
      <dgm:spPr/>
      <dgm:t>
        <a:bodyPr/>
        <a:lstStyle/>
        <a:p>
          <a:r>
            <a:rPr lang="cs-CZ" dirty="0"/>
            <a:t>Podpora účasti děti dětí na monitoringu dodržování Úmluvy a relevantních nástrojů a konvencí RE</a:t>
          </a:r>
        </a:p>
      </dgm:t>
    </dgm:pt>
    <dgm:pt modelId="{4BF170A0-4CB4-4CF0-A585-1E95D5236989}" type="parTrans" cxnId="{FFC81C17-983C-4C13-AAF0-E2E29E21A4D2}">
      <dgm:prSet/>
      <dgm:spPr/>
      <dgm:t>
        <a:bodyPr/>
        <a:lstStyle/>
        <a:p>
          <a:endParaRPr lang="cs-CZ"/>
        </a:p>
      </dgm:t>
    </dgm:pt>
    <dgm:pt modelId="{F08E44DD-3F73-440F-A573-249849DCDC97}" type="sibTrans" cxnId="{FFC81C17-983C-4C13-AAF0-E2E29E21A4D2}">
      <dgm:prSet/>
      <dgm:spPr/>
      <dgm:t>
        <a:bodyPr/>
        <a:lstStyle/>
        <a:p>
          <a:endParaRPr lang="cs-CZ"/>
        </a:p>
      </dgm:t>
    </dgm:pt>
    <dgm:pt modelId="{0E9EEDD9-C6EC-4DA5-8F3F-04D27D88D971}" type="pres">
      <dgm:prSet presAssocID="{0756AD8B-2E58-4316-AE1B-174FBDBFFD83}" presName="linearFlow" presStyleCnt="0">
        <dgm:presLayoutVars>
          <dgm:dir/>
          <dgm:resizeHandles val="exact"/>
        </dgm:presLayoutVars>
      </dgm:prSet>
      <dgm:spPr/>
    </dgm:pt>
    <dgm:pt modelId="{6BC8D48B-B5F4-4CF9-A71A-75E374A08A62}" type="pres">
      <dgm:prSet presAssocID="{66811C2C-944C-4D4A-908B-1644DD3D78CD}" presName="composite" presStyleCnt="0"/>
      <dgm:spPr/>
    </dgm:pt>
    <dgm:pt modelId="{A6FC61B3-EF43-4C80-BB3B-6A0ECC5E6655}" type="pres">
      <dgm:prSet presAssocID="{66811C2C-944C-4D4A-908B-1644DD3D78CD}" presName="imgShp" presStyleLbl="fgImgPlace1" presStyleIdx="0" presStyleCnt="3"/>
      <dgm:spPr/>
    </dgm:pt>
    <dgm:pt modelId="{F45AA929-15CC-4541-B2C6-95DF77AB902D}" type="pres">
      <dgm:prSet presAssocID="{66811C2C-944C-4D4A-908B-1644DD3D78CD}" presName="txShp" presStyleLbl="node1" presStyleIdx="0" presStyleCnt="3">
        <dgm:presLayoutVars>
          <dgm:bulletEnabled val="1"/>
        </dgm:presLayoutVars>
      </dgm:prSet>
      <dgm:spPr/>
    </dgm:pt>
    <dgm:pt modelId="{084BD35B-37D5-45EE-AEA8-7E4F6C8C696F}" type="pres">
      <dgm:prSet presAssocID="{5D911C89-3137-4FF3-A0CC-46A45BA4A297}" presName="spacing" presStyleCnt="0"/>
      <dgm:spPr/>
    </dgm:pt>
    <dgm:pt modelId="{9447A9E2-203A-4AFF-94F1-294563A1B4B5}" type="pres">
      <dgm:prSet presAssocID="{53D788D4-A900-42E6-9AE1-9F7235BF6CE7}" presName="composite" presStyleCnt="0"/>
      <dgm:spPr/>
    </dgm:pt>
    <dgm:pt modelId="{57443EC0-0166-4D46-9BA5-712B7B11AFE5}" type="pres">
      <dgm:prSet presAssocID="{53D788D4-A900-42E6-9AE1-9F7235BF6CE7}" presName="imgShp" presStyleLbl="fgImgPlace1" presStyleIdx="1" presStyleCnt="3"/>
      <dgm:spPr/>
    </dgm:pt>
    <dgm:pt modelId="{593E1C90-DC13-47D6-9E12-4F8CB4624D33}" type="pres">
      <dgm:prSet presAssocID="{53D788D4-A900-42E6-9AE1-9F7235BF6CE7}" presName="txShp" presStyleLbl="node1" presStyleIdx="1" presStyleCnt="3">
        <dgm:presLayoutVars>
          <dgm:bulletEnabled val="1"/>
        </dgm:presLayoutVars>
      </dgm:prSet>
      <dgm:spPr/>
    </dgm:pt>
    <dgm:pt modelId="{9859D17A-ED89-4490-8AF2-DC21D798769D}" type="pres">
      <dgm:prSet presAssocID="{964C90AB-EDB4-405F-A18F-EE396FE9BBF4}" presName="spacing" presStyleCnt="0"/>
      <dgm:spPr/>
    </dgm:pt>
    <dgm:pt modelId="{5FC708BC-394E-4DE3-9481-85F5699DB70C}" type="pres">
      <dgm:prSet presAssocID="{EE14CA02-3A01-4F86-B5AC-C2302DF1E280}" presName="composite" presStyleCnt="0"/>
      <dgm:spPr/>
    </dgm:pt>
    <dgm:pt modelId="{2EBCC22E-9155-4D6A-811C-85D13FB98240}" type="pres">
      <dgm:prSet presAssocID="{EE14CA02-3A01-4F86-B5AC-C2302DF1E280}" presName="imgShp" presStyleLbl="fgImgPlace1" presStyleIdx="2" presStyleCnt="3"/>
      <dgm:spPr/>
    </dgm:pt>
    <dgm:pt modelId="{CC1DEF45-1417-4D4D-B1C4-26D6DA05C2CF}" type="pres">
      <dgm:prSet presAssocID="{EE14CA02-3A01-4F86-B5AC-C2302DF1E280}" presName="txShp" presStyleLbl="node1" presStyleIdx="2" presStyleCnt="3">
        <dgm:presLayoutVars>
          <dgm:bulletEnabled val="1"/>
        </dgm:presLayoutVars>
      </dgm:prSet>
      <dgm:spPr/>
    </dgm:pt>
  </dgm:ptLst>
  <dgm:cxnLst>
    <dgm:cxn modelId="{FFC81C17-983C-4C13-AAF0-E2E29E21A4D2}" srcId="{0756AD8B-2E58-4316-AE1B-174FBDBFFD83}" destId="{EE14CA02-3A01-4F86-B5AC-C2302DF1E280}" srcOrd="2" destOrd="0" parTransId="{4BF170A0-4CB4-4CF0-A585-1E95D5236989}" sibTransId="{F08E44DD-3F73-440F-A573-249849DCDC97}"/>
    <dgm:cxn modelId="{C97EA21D-AC02-48CE-A314-837FC74299BF}" type="presOf" srcId="{53D788D4-A900-42E6-9AE1-9F7235BF6CE7}" destId="{593E1C90-DC13-47D6-9E12-4F8CB4624D33}" srcOrd="0" destOrd="0" presId="urn:microsoft.com/office/officeart/2005/8/layout/vList3"/>
    <dgm:cxn modelId="{8E89C842-7507-4950-8290-325E9C945C62}" type="presOf" srcId="{66811C2C-944C-4D4A-908B-1644DD3D78CD}" destId="{F45AA929-15CC-4541-B2C6-95DF77AB902D}" srcOrd="0" destOrd="0" presId="urn:microsoft.com/office/officeart/2005/8/layout/vList3"/>
    <dgm:cxn modelId="{6F943E66-67BA-4075-BA24-AFD00D9166E3}" srcId="{0756AD8B-2E58-4316-AE1B-174FBDBFFD83}" destId="{66811C2C-944C-4D4A-908B-1644DD3D78CD}" srcOrd="0" destOrd="0" parTransId="{12C718EF-9069-4235-AA6F-A98B48A50AAB}" sibTransId="{5D911C89-3137-4FF3-A0CC-46A45BA4A297}"/>
    <dgm:cxn modelId="{53B70652-DFF9-48F2-8B15-E9D3DC8FEE61}" srcId="{0756AD8B-2E58-4316-AE1B-174FBDBFFD83}" destId="{53D788D4-A900-42E6-9AE1-9F7235BF6CE7}" srcOrd="1" destOrd="0" parTransId="{A140C8A7-4EAE-4E8D-875D-937089494530}" sibTransId="{964C90AB-EDB4-405F-A18F-EE396FE9BBF4}"/>
    <dgm:cxn modelId="{17207982-9ED2-43A8-A5CA-D1E66D4BEB59}" type="presOf" srcId="{EE14CA02-3A01-4F86-B5AC-C2302DF1E280}" destId="{CC1DEF45-1417-4D4D-B1C4-26D6DA05C2CF}" srcOrd="0" destOrd="0" presId="urn:microsoft.com/office/officeart/2005/8/layout/vList3"/>
    <dgm:cxn modelId="{45004C9F-80A3-404F-924B-BE4944802C12}" type="presOf" srcId="{0756AD8B-2E58-4316-AE1B-174FBDBFFD83}" destId="{0E9EEDD9-C6EC-4DA5-8F3F-04D27D88D971}" srcOrd="0" destOrd="0" presId="urn:microsoft.com/office/officeart/2005/8/layout/vList3"/>
    <dgm:cxn modelId="{3B6F1ECA-9FA4-4EBC-A131-183B1B728300}" type="presParOf" srcId="{0E9EEDD9-C6EC-4DA5-8F3F-04D27D88D971}" destId="{6BC8D48B-B5F4-4CF9-A71A-75E374A08A62}" srcOrd="0" destOrd="0" presId="urn:microsoft.com/office/officeart/2005/8/layout/vList3"/>
    <dgm:cxn modelId="{F94D87A3-2EC9-481B-B1F5-BB7E3BF38C20}" type="presParOf" srcId="{6BC8D48B-B5F4-4CF9-A71A-75E374A08A62}" destId="{A6FC61B3-EF43-4C80-BB3B-6A0ECC5E6655}" srcOrd="0" destOrd="0" presId="urn:microsoft.com/office/officeart/2005/8/layout/vList3"/>
    <dgm:cxn modelId="{8118F1C5-CEAC-42B4-A30B-2F4CB58BBD43}" type="presParOf" srcId="{6BC8D48B-B5F4-4CF9-A71A-75E374A08A62}" destId="{F45AA929-15CC-4541-B2C6-95DF77AB902D}" srcOrd="1" destOrd="0" presId="urn:microsoft.com/office/officeart/2005/8/layout/vList3"/>
    <dgm:cxn modelId="{F3F31C99-6E52-4A24-9136-7CC0D365C9EC}" type="presParOf" srcId="{0E9EEDD9-C6EC-4DA5-8F3F-04D27D88D971}" destId="{084BD35B-37D5-45EE-AEA8-7E4F6C8C696F}" srcOrd="1" destOrd="0" presId="urn:microsoft.com/office/officeart/2005/8/layout/vList3"/>
    <dgm:cxn modelId="{AB9A4041-3E30-424C-A0A7-FAFB60642ECD}" type="presParOf" srcId="{0E9EEDD9-C6EC-4DA5-8F3F-04D27D88D971}" destId="{9447A9E2-203A-4AFF-94F1-294563A1B4B5}" srcOrd="2" destOrd="0" presId="urn:microsoft.com/office/officeart/2005/8/layout/vList3"/>
    <dgm:cxn modelId="{26D018A2-6269-4A87-94CC-D4CB9B238895}" type="presParOf" srcId="{9447A9E2-203A-4AFF-94F1-294563A1B4B5}" destId="{57443EC0-0166-4D46-9BA5-712B7B11AFE5}" srcOrd="0" destOrd="0" presId="urn:microsoft.com/office/officeart/2005/8/layout/vList3"/>
    <dgm:cxn modelId="{38535802-7D5D-4D2D-A4AA-31EB3884F32C}" type="presParOf" srcId="{9447A9E2-203A-4AFF-94F1-294563A1B4B5}" destId="{593E1C90-DC13-47D6-9E12-4F8CB4624D33}" srcOrd="1" destOrd="0" presId="urn:microsoft.com/office/officeart/2005/8/layout/vList3"/>
    <dgm:cxn modelId="{B121FDCB-1FCC-4EF9-AFE0-C5F61878FB21}" type="presParOf" srcId="{0E9EEDD9-C6EC-4DA5-8F3F-04D27D88D971}" destId="{9859D17A-ED89-4490-8AF2-DC21D798769D}" srcOrd="3" destOrd="0" presId="urn:microsoft.com/office/officeart/2005/8/layout/vList3"/>
    <dgm:cxn modelId="{19833830-BAD3-441F-AC9F-A049C06858A5}" type="presParOf" srcId="{0E9EEDD9-C6EC-4DA5-8F3F-04D27D88D971}" destId="{5FC708BC-394E-4DE3-9481-85F5699DB70C}" srcOrd="4" destOrd="0" presId="urn:microsoft.com/office/officeart/2005/8/layout/vList3"/>
    <dgm:cxn modelId="{50240F31-E446-44D9-911B-38439FDB80DB}" type="presParOf" srcId="{5FC708BC-394E-4DE3-9481-85F5699DB70C}" destId="{2EBCC22E-9155-4D6A-811C-85D13FB98240}" srcOrd="0" destOrd="0" presId="urn:microsoft.com/office/officeart/2005/8/layout/vList3"/>
    <dgm:cxn modelId="{67E563F8-4564-4A75-B4AB-82BEE9732F2F}" type="presParOf" srcId="{5FC708BC-394E-4DE3-9481-85F5699DB70C}" destId="{CC1DEF45-1417-4D4D-B1C4-26D6DA05C2C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F1D283-B00D-4E6A-A8FC-BEE8E4292B8C}">
      <dsp:nvSpPr>
        <dsp:cNvPr id="0" name=""/>
        <dsp:cNvSpPr/>
      </dsp:nvSpPr>
      <dsp:spPr>
        <a:xfrm>
          <a:off x="0" y="50228"/>
          <a:ext cx="10515600" cy="767520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Nástroj jednotlivým státům umožní</a:t>
          </a:r>
        </a:p>
      </dsp:txBody>
      <dsp:txXfrm>
        <a:off x="37467" y="87695"/>
        <a:ext cx="10440666" cy="692586"/>
      </dsp:txXfrm>
    </dsp:sp>
    <dsp:sp modelId="{9F478BB3-3F7D-4E96-94A7-423BD40537C2}">
      <dsp:nvSpPr>
        <dsp:cNvPr id="0" name=""/>
        <dsp:cNvSpPr/>
      </dsp:nvSpPr>
      <dsp:spPr>
        <a:xfrm>
          <a:off x="0" y="817749"/>
          <a:ext cx="10515600" cy="2185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500" kern="1200" dirty="0"/>
            <a:t>Zvýšit povědomí a pochopení o právu dětí na participaci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500" kern="1200" dirty="0"/>
            <a:t>Vyhodnotit dosavadní implementaci těchto práv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500" kern="1200" dirty="0"/>
            <a:t>Identifikovat opatření nutná k dosažení dalšího souladu s doporučením RE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500" kern="1200" dirty="0"/>
            <a:t>Identifikovat a sdílet dobrou praxi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500" kern="1200" dirty="0"/>
            <a:t>Měřit progres</a:t>
          </a:r>
        </a:p>
      </dsp:txBody>
      <dsp:txXfrm>
        <a:off x="0" y="817749"/>
        <a:ext cx="10515600" cy="2185920"/>
      </dsp:txXfrm>
    </dsp:sp>
    <dsp:sp modelId="{D32EDCA2-67B7-4DD6-BFA5-B790D6E0FDB5}">
      <dsp:nvSpPr>
        <dsp:cNvPr id="0" name=""/>
        <dsp:cNvSpPr/>
      </dsp:nvSpPr>
      <dsp:spPr>
        <a:xfrm>
          <a:off x="0" y="3003669"/>
          <a:ext cx="10515600" cy="767520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Hodnotící kritéria jednotlivých indikátorů na škále 0 až 3</a:t>
          </a:r>
        </a:p>
      </dsp:txBody>
      <dsp:txXfrm>
        <a:off x="37467" y="3041136"/>
        <a:ext cx="10440666" cy="692586"/>
      </dsp:txXfrm>
    </dsp:sp>
    <dsp:sp modelId="{B8C2C592-FAF8-412F-BDE0-377F8A1BC804}">
      <dsp:nvSpPr>
        <dsp:cNvPr id="0" name=""/>
        <dsp:cNvSpPr/>
      </dsp:nvSpPr>
      <dsp:spPr>
        <a:xfrm>
          <a:off x="0" y="3771189"/>
          <a:ext cx="10515600" cy="529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500" kern="1200" dirty="0"/>
            <a:t>Každý indikátor má jasně daný postup plnění</a:t>
          </a:r>
        </a:p>
      </dsp:txBody>
      <dsp:txXfrm>
        <a:off x="0" y="3771189"/>
        <a:ext cx="10515600" cy="5299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AFBF4A-4EA6-4283-9605-F4F3999E05AD}">
      <dsp:nvSpPr>
        <dsp:cNvPr id="0" name=""/>
        <dsp:cNvSpPr/>
      </dsp:nvSpPr>
      <dsp:spPr>
        <a:xfrm rot="10800000">
          <a:off x="2063667" y="883"/>
          <a:ext cx="6992874" cy="1209216"/>
        </a:xfrm>
        <a:prstGeom prst="homePlate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231" tIns="110490" rIns="206248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Opatření pro ochranu práva</a:t>
          </a:r>
        </a:p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na participaci</a:t>
          </a:r>
        </a:p>
      </dsp:txBody>
      <dsp:txXfrm rot="10800000">
        <a:off x="2365971" y="883"/>
        <a:ext cx="6690570" cy="1209216"/>
      </dsp:txXfrm>
    </dsp:sp>
    <dsp:sp modelId="{6A13BCC6-F693-4AF4-8C90-09435176AABC}">
      <dsp:nvSpPr>
        <dsp:cNvPr id="0" name=""/>
        <dsp:cNvSpPr/>
      </dsp:nvSpPr>
      <dsp:spPr>
        <a:xfrm>
          <a:off x="1459058" y="883"/>
          <a:ext cx="1209216" cy="1209216"/>
        </a:xfrm>
        <a:prstGeom prst="ellipse">
          <a:avLst/>
        </a:prstGeom>
        <a:solidFill>
          <a:schemeClr val="accent2">
            <a:tint val="5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6C3E58-C83C-4C62-BF40-84DBC74C7DFA}">
      <dsp:nvSpPr>
        <dsp:cNvPr id="0" name=""/>
        <dsp:cNvSpPr/>
      </dsp:nvSpPr>
      <dsp:spPr>
        <a:xfrm rot="10800000">
          <a:off x="2063667" y="1571060"/>
          <a:ext cx="6992874" cy="1209216"/>
        </a:xfrm>
        <a:prstGeom prst="homePlate">
          <a:avLst/>
        </a:prstGeom>
        <a:solidFill>
          <a:schemeClr val="accent2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231" tIns="110490" rIns="206248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Opatření na podporu práva</a:t>
          </a:r>
        </a:p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na participaci</a:t>
          </a:r>
        </a:p>
      </dsp:txBody>
      <dsp:txXfrm rot="10800000">
        <a:off x="2365971" y="1571060"/>
        <a:ext cx="6690570" cy="1209216"/>
      </dsp:txXfrm>
    </dsp:sp>
    <dsp:sp modelId="{1F1DD3AF-748A-4AAD-9984-052D30127B4A}">
      <dsp:nvSpPr>
        <dsp:cNvPr id="0" name=""/>
        <dsp:cNvSpPr/>
      </dsp:nvSpPr>
      <dsp:spPr>
        <a:xfrm>
          <a:off x="1459058" y="1571060"/>
          <a:ext cx="1209216" cy="1209216"/>
        </a:xfrm>
        <a:prstGeom prst="ellipse">
          <a:avLst/>
        </a:prstGeom>
        <a:solidFill>
          <a:schemeClr val="accent2">
            <a:tint val="50000"/>
            <a:alpha val="90000"/>
            <a:hueOff val="-38983"/>
            <a:satOff val="-1125"/>
            <a:lumOff val="4622"/>
            <a:alphaOff val="-2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0EAADA-B0FD-4C4D-AB4F-14128530514F}">
      <dsp:nvSpPr>
        <dsp:cNvPr id="0" name=""/>
        <dsp:cNvSpPr/>
      </dsp:nvSpPr>
      <dsp:spPr>
        <a:xfrm rot="10800000">
          <a:off x="2063667" y="3141237"/>
          <a:ext cx="6992874" cy="1209216"/>
        </a:xfrm>
        <a:prstGeom prst="homePlate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231" tIns="110490" rIns="206248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Opatření na vytvoření prostoru </a:t>
          </a:r>
        </a:p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pro participaci</a:t>
          </a:r>
        </a:p>
      </dsp:txBody>
      <dsp:txXfrm rot="10800000">
        <a:off x="2365971" y="3141237"/>
        <a:ext cx="6690570" cy="1209216"/>
      </dsp:txXfrm>
    </dsp:sp>
    <dsp:sp modelId="{1F4727E9-4A59-460B-97E4-547CC1828858}">
      <dsp:nvSpPr>
        <dsp:cNvPr id="0" name=""/>
        <dsp:cNvSpPr/>
      </dsp:nvSpPr>
      <dsp:spPr>
        <a:xfrm>
          <a:off x="1459058" y="3141237"/>
          <a:ext cx="1209216" cy="1209216"/>
        </a:xfrm>
        <a:prstGeom prst="ellipse">
          <a:avLst/>
        </a:prstGeom>
        <a:solidFill>
          <a:schemeClr val="accent2">
            <a:tint val="50000"/>
            <a:alpha val="90000"/>
            <a:hueOff val="-77966"/>
            <a:satOff val="-2251"/>
            <a:lumOff val="9244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AFBF4A-4EA6-4283-9605-F4F3999E05AD}">
      <dsp:nvSpPr>
        <dsp:cNvPr id="0" name=""/>
        <dsp:cNvSpPr/>
      </dsp:nvSpPr>
      <dsp:spPr>
        <a:xfrm rot="10800000">
          <a:off x="2143093" y="2027"/>
          <a:ext cx="7720515" cy="793808"/>
        </a:xfrm>
        <a:prstGeom prst="homePlate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0048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Ústava a legislativa zahrnují zákonnou ochranu uplatňování práva na účast na rozhodovacích procesech pro děti a mladé lidi</a:t>
          </a:r>
        </a:p>
      </dsp:txBody>
      <dsp:txXfrm rot="10800000">
        <a:off x="2341545" y="2027"/>
        <a:ext cx="7522063" cy="793808"/>
      </dsp:txXfrm>
    </dsp:sp>
    <dsp:sp modelId="{6A13BCC6-F693-4AF4-8C90-09435176AABC}">
      <dsp:nvSpPr>
        <dsp:cNvPr id="0" name=""/>
        <dsp:cNvSpPr/>
      </dsp:nvSpPr>
      <dsp:spPr>
        <a:xfrm>
          <a:off x="1746189" y="2027"/>
          <a:ext cx="793808" cy="793808"/>
        </a:xfrm>
        <a:prstGeom prst="ellipse">
          <a:avLst/>
        </a:prstGeom>
        <a:solidFill>
          <a:schemeClr val="accent2">
            <a:tint val="5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6C3E58-C83C-4C62-BF40-84DBC74C7DFA}">
      <dsp:nvSpPr>
        <dsp:cNvPr id="0" name=""/>
        <dsp:cNvSpPr/>
      </dsp:nvSpPr>
      <dsp:spPr>
        <a:xfrm rot="10800000">
          <a:off x="2143093" y="1032793"/>
          <a:ext cx="7720515" cy="793808"/>
        </a:xfrm>
        <a:prstGeom prst="homePlate">
          <a:avLst/>
        </a:prstGeom>
        <a:solidFill>
          <a:schemeClr val="accent2">
            <a:alpha val="90000"/>
            <a:hueOff val="0"/>
            <a:satOff val="0"/>
            <a:lumOff val="0"/>
            <a:alphaOff val="-1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0048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Právo dětí a mladých lidí na participaci při rozhodovacích procesech je jednoznačně zahrnuto do multioborové národní strategie</a:t>
          </a:r>
        </a:p>
      </dsp:txBody>
      <dsp:txXfrm rot="10800000">
        <a:off x="2341545" y="1032793"/>
        <a:ext cx="7522063" cy="793808"/>
      </dsp:txXfrm>
    </dsp:sp>
    <dsp:sp modelId="{1F1DD3AF-748A-4AAD-9984-052D30127B4A}">
      <dsp:nvSpPr>
        <dsp:cNvPr id="0" name=""/>
        <dsp:cNvSpPr/>
      </dsp:nvSpPr>
      <dsp:spPr>
        <a:xfrm>
          <a:off x="1746189" y="1032793"/>
          <a:ext cx="793808" cy="793808"/>
        </a:xfrm>
        <a:prstGeom prst="ellipse">
          <a:avLst/>
        </a:prstGeom>
        <a:solidFill>
          <a:schemeClr val="accent2">
            <a:tint val="50000"/>
            <a:alpha val="90000"/>
            <a:hueOff val="-19492"/>
            <a:satOff val="-563"/>
            <a:lumOff val="2311"/>
            <a:alphaOff val="-1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0EAADA-B0FD-4C4D-AB4F-14128530514F}">
      <dsp:nvSpPr>
        <dsp:cNvPr id="0" name=""/>
        <dsp:cNvSpPr/>
      </dsp:nvSpPr>
      <dsp:spPr>
        <a:xfrm rot="10800000">
          <a:off x="2143093" y="2063560"/>
          <a:ext cx="7720515" cy="793808"/>
        </a:xfrm>
        <a:prstGeom prst="homePlate">
          <a:avLst/>
        </a:prstGeom>
        <a:solidFill>
          <a:schemeClr val="accent2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0048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Existence nezávislé, zákonem ustanovené instituce ochraňující práva dětí</a:t>
          </a:r>
        </a:p>
      </dsp:txBody>
      <dsp:txXfrm rot="10800000">
        <a:off x="2341545" y="2063560"/>
        <a:ext cx="7522063" cy="793808"/>
      </dsp:txXfrm>
    </dsp:sp>
    <dsp:sp modelId="{1F4727E9-4A59-460B-97E4-547CC1828858}">
      <dsp:nvSpPr>
        <dsp:cNvPr id="0" name=""/>
        <dsp:cNvSpPr/>
      </dsp:nvSpPr>
      <dsp:spPr>
        <a:xfrm>
          <a:off x="1746189" y="2063560"/>
          <a:ext cx="793808" cy="793808"/>
        </a:xfrm>
        <a:prstGeom prst="ellipse">
          <a:avLst/>
        </a:prstGeom>
        <a:solidFill>
          <a:schemeClr val="accent2">
            <a:tint val="50000"/>
            <a:alpha val="90000"/>
            <a:hueOff val="-38983"/>
            <a:satOff val="-1125"/>
            <a:lumOff val="4622"/>
            <a:alphaOff val="-2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5AA929-15CC-4541-B2C6-95DF77AB902D}">
      <dsp:nvSpPr>
        <dsp:cNvPr id="0" name=""/>
        <dsp:cNvSpPr/>
      </dsp:nvSpPr>
      <dsp:spPr>
        <a:xfrm rot="10800000">
          <a:off x="2143093" y="3094326"/>
          <a:ext cx="7720515" cy="793808"/>
        </a:xfrm>
        <a:prstGeom prst="homePlate">
          <a:avLst/>
        </a:prstGeom>
        <a:solidFill>
          <a:schemeClr val="accent2">
            <a:alpha val="90000"/>
            <a:hueOff val="0"/>
            <a:satOff val="0"/>
            <a:lumOff val="0"/>
            <a:alphaOff val="-3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0048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Existence mechanismů, které umožňují dětem bezpečně využívat právo na účast v právních a administrativních úkonech</a:t>
          </a:r>
        </a:p>
      </dsp:txBody>
      <dsp:txXfrm rot="10800000">
        <a:off x="2341545" y="3094326"/>
        <a:ext cx="7522063" cy="793808"/>
      </dsp:txXfrm>
    </dsp:sp>
    <dsp:sp modelId="{A6FC61B3-EF43-4C80-BB3B-6A0ECC5E6655}">
      <dsp:nvSpPr>
        <dsp:cNvPr id="0" name=""/>
        <dsp:cNvSpPr/>
      </dsp:nvSpPr>
      <dsp:spPr>
        <a:xfrm>
          <a:off x="1746189" y="3094326"/>
          <a:ext cx="793808" cy="793808"/>
        </a:xfrm>
        <a:prstGeom prst="ellipse">
          <a:avLst/>
        </a:prstGeom>
        <a:solidFill>
          <a:schemeClr val="accent2">
            <a:tint val="50000"/>
            <a:alpha val="90000"/>
            <a:hueOff val="-58475"/>
            <a:satOff val="-1688"/>
            <a:lumOff val="6933"/>
            <a:alphaOff val="-3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3E1C90-DC13-47D6-9E12-4F8CB4624D33}">
      <dsp:nvSpPr>
        <dsp:cNvPr id="0" name=""/>
        <dsp:cNvSpPr/>
      </dsp:nvSpPr>
      <dsp:spPr>
        <a:xfrm rot="10800000">
          <a:off x="2143093" y="4125092"/>
          <a:ext cx="7720515" cy="793808"/>
        </a:xfrm>
        <a:prstGeom prst="homePlate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0048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Jsou zavedeny dětem přátelské postupy pro vyřizování stížností</a:t>
          </a:r>
        </a:p>
      </dsp:txBody>
      <dsp:txXfrm rot="10800000">
        <a:off x="2341545" y="4125092"/>
        <a:ext cx="7522063" cy="793808"/>
      </dsp:txXfrm>
    </dsp:sp>
    <dsp:sp modelId="{57443EC0-0166-4D46-9BA5-712B7B11AFE5}">
      <dsp:nvSpPr>
        <dsp:cNvPr id="0" name=""/>
        <dsp:cNvSpPr/>
      </dsp:nvSpPr>
      <dsp:spPr>
        <a:xfrm>
          <a:off x="1746189" y="4125092"/>
          <a:ext cx="793808" cy="793808"/>
        </a:xfrm>
        <a:prstGeom prst="ellipse">
          <a:avLst/>
        </a:prstGeom>
        <a:solidFill>
          <a:schemeClr val="accent2">
            <a:tint val="50000"/>
            <a:alpha val="90000"/>
            <a:hueOff val="-77966"/>
            <a:satOff val="-2251"/>
            <a:lumOff val="9244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5AA929-15CC-4541-B2C6-95DF77AB902D}">
      <dsp:nvSpPr>
        <dsp:cNvPr id="0" name=""/>
        <dsp:cNvSpPr/>
      </dsp:nvSpPr>
      <dsp:spPr>
        <a:xfrm rot="10800000">
          <a:off x="2110962" y="3578"/>
          <a:ext cx="6494116" cy="1900904"/>
        </a:xfrm>
        <a:prstGeom prst="homePlate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46" tIns="102870" rIns="192024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/>
            <a:t>Vzdělávací programy pro odborníky, kteří pracují s dětmi, zahrnují informace o právu dětí podílet se na rozhodovacích procesech</a:t>
          </a:r>
        </a:p>
      </dsp:txBody>
      <dsp:txXfrm rot="10800000">
        <a:off x="2586188" y="3578"/>
        <a:ext cx="6018890" cy="1900904"/>
      </dsp:txXfrm>
    </dsp:sp>
    <dsp:sp modelId="{A6FC61B3-EF43-4C80-BB3B-6A0ECC5E6655}">
      <dsp:nvSpPr>
        <dsp:cNvPr id="0" name=""/>
        <dsp:cNvSpPr/>
      </dsp:nvSpPr>
      <dsp:spPr>
        <a:xfrm>
          <a:off x="1160509" y="3578"/>
          <a:ext cx="1900904" cy="1900904"/>
        </a:xfrm>
        <a:prstGeom prst="ellipse">
          <a:avLst/>
        </a:prstGeom>
        <a:solidFill>
          <a:schemeClr val="accent2">
            <a:tint val="5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3E1C90-DC13-47D6-9E12-4F8CB4624D33}">
      <dsp:nvSpPr>
        <dsp:cNvPr id="0" name=""/>
        <dsp:cNvSpPr/>
      </dsp:nvSpPr>
      <dsp:spPr>
        <a:xfrm rot="10800000">
          <a:off x="2110962" y="2471916"/>
          <a:ext cx="6494116" cy="1900904"/>
        </a:xfrm>
        <a:prstGeom prst="homePlate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46" tIns="102870" rIns="192024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/>
            <a:t>Dětem jsou poskytovány informace k právu na participaci</a:t>
          </a:r>
        </a:p>
      </dsp:txBody>
      <dsp:txXfrm rot="10800000">
        <a:off x="2586188" y="2471916"/>
        <a:ext cx="6018890" cy="1900904"/>
      </dsp:txXfrm>
    </dsp:sp>
    <dsp:sp modelId="{57443EC0-0166-4D46-9BA5-712B7B11AFE5}">
      <dsp:nvSpPr>
        <dsp:cNvPr id="0" name=""/>
        <dsp:cNvSpPr/>
      </dsp:nvSpPr>
      <dsp:spPr>
        <a:xfrm>
          <a:off x="1160509" y="2471916"/>
          <a:ext cx="1900904" cy="1900904"/>
        </a:xfrm>
        <a:prstGeom prst="ellipse">
          <a:avLst/>
        </a:prstGeom>
        <a:solidFill>
          <a:schemeClr val="accent2">
            <a:tint val="50000"/>
            <a:alpha val="90000"/>
            <a:hueOff val="-77966"/>
            <a:satOff val="-2251"/>
            <a:lumOff val="9244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5AA929-15CC-4541-B2C6-95DF77AB902D}">
      <dsp:nvSpPr>
        <dsp:cNvPr id="0" name=""/>
        <dsp:cNvSpPr/>
      </dsp:nvSpPr>
      <dsp:spPr>
        <a:xfrm rot="10800000">
          <a:off x="1939641" y="1897"/>
          <a:ext cx="6494116" cy="1215620"/>
        </a:xfrm>
        <a:prstGeom prst="homePlate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6055" tIns="80010" rIns="149352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Děti jsou zastoupeny na veřejných fórech, a to v rámci jejich vlastních organizací, na úrovni lokální a regionální samosprávy a v národních institucích</a:t>
          </a:r>
        </a:p>
      </dsp:txBody>
      <dsp:txXfrm rot="10800000">
        <a:off x="2243546" y="1897"/>
        <a:ext cx="6190211" cy="1215620"/>
      </dsp:txXfrm>
    </dsp:sp>
    <dsp:sp modelId="{A6FC61B3-EF43-4C80-BB3B-6A0ECC5E6655}">
      <dsp:nvSpPr>
        <dsp:cNvPr id="0" name=""/>
        <dsp:cNvSpPr/>
      </dsp:nvSpPr>
      <dsp:spPr>
        <a:xfrm>
          <a:off x="1331830" y="1897"/>
          <a:ext cx="1215620" cy="1215620"/>
        </a:xfrm>
        <a:prstGeom prst="ellipse">
          <a:avLst/>
        </a:prstGeom>
        <a:solidFill>
          <a:schemeClr val="accent2">
            <a:tint val="5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3E1C90-DC13-47D6-9E12-4F8CB4624D33}">
      <dsp:nvSpPr>
        <dsp:cNvPr id="0" name=""/>
        <dsp:cNvSpPr/>
      </dsp:nvSpPr>
      <dsp:spPr>
        <a:xfrm rot="10800000">
          <a:off x="1939641" y="1580389"/>
          <a:ext cx="6494116" cy="1215620"/>
        </a:xfrm>
        <a:prstGeom prst="homePlate">
          <a:avLst/>
        </a:prstGeom>
        <a:solidFill>
          <a:schemeClr val="accent2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6055" tIns="80010" rIns="149352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Lokálně poskytované služby mají nastavené mechanismy pro získávání zpětné vazby od dětí</a:t>
          </a:r>
        </a:p>
      </dsp:txBody>
      <dsp:txXfrm rot="10800000">
        <a:off x="2243546" y="1580389"/>
        <a:ext cx="6190211" cy="1215620"/>
      </dsp:txXfrm>
    </dsp:sp>
    <dsp:sp modelId="{57443EC0-0166-4D46-9BA5-712B7B11AFE5}">
      <dsp:nvSpPr>
        <dsp:cNvPr id="0" name=""/>
        <dsp:cNvSpPr/>
      </dsp:nvSpPr>
      <dsp:spPr>
        <a:xfrm>
          <a:off x="1331830" y="1580389"/>
          <a:ext cx="1215620" cy="1215620"/>
        </a:xfrm>
        <a:prstGeom prst="ellipse">
          <a:avLst/>
        </a:prstGeom>
        <a:solidFill>
          <a:schemeClr val="accent2">
            <a:tint val="50000"/>
            <a:alpha val="90000"/>
            <a:hueOff val="-38983"/>
            <a:satOff val="-1125"/>
            <a:lumOff val="4622"/>
            <a:alphaOff val="-2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1DEF45-1417-4D4D-B1C4-26D6DA05C2CF}">
      <dsp:nvSpPr>
        <dsp:cNvPr id="0" name=""/>
        <dsp:cNvSpPr/>
      </dsp:nvSpPr>
      <dsp:spPr>
        <a:xfrm rot="10800000">
          <a:off x="1939641" y="3158881"/>
          <a:ext cx="6494116" cy="1215620"/>
        </a:xfrm>
        <a:prstGeom prst="homePlate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6055" tIns="80010" rIns="149352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Podpora účasti děti dětí na monitoringu dodržování Úmluvy a relevantních nástrojů a konvencí RE</a:t>
          </a:r>
        </a:p>
      </dsp:txBody>
      <dsp:txXfrm rot="10800000">
        <a:off x="2243546" y="3158881"/>
        <a:ext cx="6190211" cy="1215620"/>
      </dsp:txXfrm>
    </dsp:sp>
    <dsp:sp modelId="{2EBCC22E-9155-4D6A-811C-85D13FB98240}">
      <dsp:nvSpPr>
        <dsp:cNvPr id="0" name=""/>
        <dsp:cNvSpPr/>
      </dsp:nvSpPr>
      <dsp:spPr>
        <a:xfrm>
          <a:off x="1331830" y="3158881"/>
          <a:ext cx="1215620" cy="1215620"/>
        </a:xfrm>
        <a:prstGeom prst="ellipse">
          <a:avLst/>
        </a:prstGeom>
        <a:solidFill>
          <a:schemeClr val="accent2">
            <a:tint val="50000"/>
            <a:alpha val="90000"/>
            <a:hueOff val="-77966"/>
            <a:satOff val="-2251"/>
            <a:lumOff val="9244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CF8345-1553-465E-B728-F21A593DE4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1526E08-D26F-4013-954A-9502020732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4BAE2F-D9CE-4046-98DB-317945ABE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836ED-EFA6-4AC2-890D-30ACE2A34C62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44AABD-26F8-411F-981C-48E270A0D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AD676C-3755-45DD-8FB0-BFF6181B0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C5842-64A3-45EE-9D0C-95652687E7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454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3D50B6-DA59-4CAB-9391-4296E6E0C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E260CB3-8F5D-4DE9-AC56-6485C40372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75B034-607E-44E8-B721-C07CF2AA3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836ED-EFA6-4AC2-890D-30ACE2A34C62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47A09E-9941-457C-8EDE-14E4BB52C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A628573-0D02-4F23-B4AF-772E30EE9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C5842-64A3-45EE-9D0C-95652687E7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017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4E8CB9F-0E48-40B8-BDB4-2CEBCDC66C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21CC221-A45C-41D4-B4FC-25F2C12E8E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E09C0C-E250-42CE-8F4A-FAFEBDB39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836ED-EFA6-4AC2-890D-30ACE2A34C62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7C5CE65-EEAF-4C48-A829-4274ED1D7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63E5F2F-1B71-44E9-A78B-BC01ADED6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C5842-64A3-45EE-9D0C-95652687E7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683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704B5D-FBD2-4DB3-924B-341A95BA7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5FD5FD-0116-4F2B-94B8-8C654111EF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81AD52-C738-46DA-B678-CE24F6B97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836ED-EFA6-4AC2-890D-30ACE2A34C62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482BC3-5B99-4B64-95B7-F713B450F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E763E1-98AF-4C4A-AD39-08AC85A31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C5842-64A3-45EE-9D0C-95652687E7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5135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8411F1-BB3F-42BC-B139-CFAB611EF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FF58532-0BA2-4B35-BE04-2741DD6260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5F2E42-522F-42E3-B7CB-553E1700E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836ED-EFA6-4AC2-890D-30ACE2A34C62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9DEB74-C171-4960-B2E9-83B34037A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633B0E-BE33-4360-A3B6-2AB92E67A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C5842-64A3-45EE-9D0C-95652687E7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3715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5F5225-EC78-43D1-886E-6B4A1B40F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A114CA-304A-4E49-8F86-3FCF2BF241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F2772E4-2936-4B48-AA75-7FA1F8A827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76C57E6-30D6-42CE-8767-CC1C353E7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836ED-EFA6-4AC2-890D-30ACE2A34C62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1A1587B-79B7-4013-A2C3-5310DC2D8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0782C2E-7C9E-44A5-AD6C-51222F24E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C5842-64A3-45EE-9D0C-95652687E7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6627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B62835-7C13-4DD7-9C67-D392FBC8E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3952B75-7B4D-4252-A371-3085C9E05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409D507-BCB4-499B-BEE6-83B76FD00B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B65BD51-A760-45F1-A13F-DFD68A7935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1268FD8-6F32-48BF-B9A3-C5687D673D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3ECB304-52A0-41CB-8E4B-E8A58C904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836ED-EFA6-4AC2-890D-30ACE2A34C62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E449962-88E9-49B3-9219-163AFB5CC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28A4C6E-A1FF-424F-9F4F-14247E732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C5842-64A3-45EE-9D0C-95652687E7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4609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72168-4D4E-4249-BFE0-54017E7DC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8FEDFFE-1EDA-4154-A23C-07EE91E9F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836ED-EFA6-4AC2-890D-30ACE2A34C62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5479E1E-6090-45ED-874F-2061AE45E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0F1137B-C2A1-444A-BCDC-EC0CA8F70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C5842-64A3-45EE-9D0C-95652687E7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64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973418B-FB16-48EC-9304-541E5A8E2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836ED-EFA6-4AC2-890D-30ACE2A34C62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3FB81D7-8CC5-4132-92E9-E1E2569C9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BA368C4-9C6D-4167-BAF4-4EE5BBA2F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C5842-64A3-45EE-9D0C-95652687E7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4275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0A7766-DD4F-4AD8-84DB-13EF1E258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EA3F12-C3BC-424F-B762-DAA429EB4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2EEC316-F3E4-4CCB-857E-50772B2C32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EBA36F4-75C1-41CD-9ACB-61400F097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836ED-EFA6-4AC2-890D-30ACE2A34C62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CEA8234-A9D1-40CA-8B49-3D0CF0A46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C58D8E3-9A11-4DCD-9974-9C25EEE23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C5842-64A3-45EE-9D0C-95652687E7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363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A45C3B-1B82-480F-B112-B46E20783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4418460-7CE6-4905-B8A3-08C98A1F1F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7512432-655C-4DF2-BA40-C19509E9A5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74C5359-2B15-435B-B253-BD85B7231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836ED-EFA6-4AC2-890D-30ACE2A34C62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22A189A-481C-445B-A415-E7B136312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5CD3CC2-AFD2-4645-B49B-1B98B17AD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C5842-64A3-45EE-9D0C-95652687E7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3355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0000"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PencilSketch trans="13000" pressure="25"/>
                    </a14:imgEffect>
                    <a14:imgEffect>
                      <a14:colorTemperature colorTemp="6512"/>
                    </a14:imgEffect>
                    <a14:imgEffect>
                      <a14:brightnessContrast bright="-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3B2B3A3-0F1B-47D1-8C22-5A1C502C7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8EAC287-67F5-42F4-82C6-16AB279698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2CFF328-642B-44F3-A946-5113FB0D6C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836ED-EFA6-4AC2-890D-30ACE2A34C62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2AB918F-36B1-4C8D-91DF-9ADD8EEFC6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431598C-4F3A-47D1-81DD-1ED28F559E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C5842-64A3-45EE-9D0C-95652687E7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625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0E2DFA-A170-47D7-874E-6F0F7846E1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Nástroj Rady Evropy </a:t>
            </a:r>
            <a:br>
              <a:rPr lang="cs-CZ" b="1" dirty="0"/>
            </a:br>
            <a:r>
              <a:rPr lang="cs-CZ" b="1" dirty="0"/>
              <a:t>„</a:t>
            </a:r>
            <a:r>
              <a:rPr lang="it-IT" b="1" dirty="0"/>
              <a:t>Sada indikátorů pro participaci</a:t>
            </a:r>
            <a:br>
              <a:rPr lang="it-IT" b="1" dirty="0"/>
            </a:br>
            <a:r>
              <a:rPr lang="it-IT" b="1" dirty="0"/>
              <a:t>dětí</a:t>
            </a:r>
            <a:r>
              <a:rPr lang="cs-CZ" b="1" dirty="0"/>
              <a:t> (CPAT)“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5E7DCE0-ED70-457D-B547-761EEB793D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Bc. Lukáš Talpa</a:t>
            </a:r>
          </a:p>
        </p:txBody>
      </p:sp>
    </p:spTree>
    <p:extLst>
      <p:ext uri="{BB962C8B-B14F-4D97-AF65-F5344CB8AC3E}">
        <p14:creationId xmlns:p14="http://schemas.microsoft.com/office/powerpoint/2010/main" val="1666278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CAE85C-7536-4D15-9FAF-8DFF5448F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+mn-lt"/>
              </a:rPr>
              <a:t>Cíle nástroje CPAT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58D314EC-EE4F-49A5-A079-FA0D319F04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388903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8720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93D5B-52C7-4BBA-99F9-83158D8CD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+mn-lt"/>
              </a:rPr>
              <a:t>Opatření monitorovaná nástrojem CPAT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97425470-FED8-43BF-BD8A-009852C7CE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327045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2476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93D5B-52C7-4BBA-99F9-83158D8CD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+mn-lt"/>
              </a:rPr>
              <a:t>Ochrana práva na participaci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97425470-FED8-43BF-BD8A-009852C7CE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3501668"/>
              </p:ext>
            </p:extLst>
          </p:nvPr>
        </p:nvGraphicFramePr>
        <p:xfrm>
          <a:off x="123290" y="1571946"/>
          <a:ext cx="11609798" cy="49209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0148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93D5B-52C7-4BBA-99F9-83158D8CD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+mn-lt"/>
              </a:rPr>
              <a:t>Podpora práva na participaci dětí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97425470-FED8-43BF-BD8A-009852C7CE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105706"/>
              </p:ext>
            </p:extLst>
          </p:nvPr>
        </p:nvGraphicFramePr>
        <p:xfrm>
          <a:off x="1217487" y="2116476"/>
          <a:ext cx="9765588" cy="4376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2113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93D5B-52C7-4BBA-99F9-83158D8CD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+mn-lt"/>
              </a:rPr>
              <a:t>Vytvoření prostoru pro participaci dětí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97425470-FED8-43BF-BD8A-009852C7CE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8282690"/>
              </p:ext>
            </p:extLst>
          </p:nvPr>
        </p:nvGraphicFramePr>
        <p:xfrm>
          <a:off x="1217487" y="2116476"/>
          <a:ext cx="9765588" cy="4376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57815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255</Words>
  <Application>Microsoft Office PowerPoint</Application>
  <PresentationFormat>Širokoúhlá obrazovka</PresentationFormat>
  <Paragraphs>32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Nástroj Rady Evropy  „Sada indikátorů pro participaci dětí (CPAT)“</vt:lpstr>
      <vt:lpstr>Cíle nástroje CPAT</vt:lpstr>
      <vt:lpstr>Opatření monitorovaná nástrojem CPAT</vt:lpstr>
      <vt:lpstr>Ochrana práva na participaci</vt:lpstr>
      <vt:lpstr>Podpora práva na participaci dětí</vt:lpstr>
      <vt:lpstr>Vytvoření prostoru pro participaci dětí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Lukáš Talpa</dc:creator>
  <cp:lastModifiedBy>Šafařík Fridmanská Andrea Mgr. (MPSV)</cp:lastModifiedBy>
  <cp:revision>8</cp:revision>
  <dcterms:created xsi:type="dcterms:W3CDTF">2021-11-11T11:48:39Z</dcterms:created>
  <dcterms:modified xsi:type="dcterms:W3CDTF">2021-11-11T19:29:06Z</dcterms:modified>
</cp:coreProperties>
</file>