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63" r:id="rId3"/>
    <p:sldId id="257" r:id="rId4"/>
    <p:sldId id="262" r:id="rId5"/>
    <p:sldId id="258" r:id="rId6"/>
    <p:sldId id="264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36" autoAdjust="0"/>
    <p:restoredTop sz="94660"/>
  </p:normalViewPr>
  <p:slideViewPr>
    <p:cSldViewPr>
      <p:cViewPr varScale="1">
        <p:scale>
          <a:sx n="68" d="100"/>
          <a:sy n="68" d="100"/>
        </p:scale>
        <p:origin x="224" y="5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iagrams/_rels/data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svg"/><Relationship Id="rId1" Type="http://schemas.openxmlformats.org/officeDocument/2006/relationships/image" Target="../media/image18.png"/></Relationships>
</file>

<file path=ppt/diagrams/_rels/drawing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svg"/><Relationship Id="rId1" Type="http://schemas.openxmlformats.org/officeDocument/2006/relationships/image" Target="../media/image18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DEE7AF0-4C2A-4B82-8E01-A23AA8E7422F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9109DB8E-0440-4FB9-B703-004197E6AF63}">
      <dgm:prSet custT="1"/>
      <dgm:spPr>
        <a:solidFill>
          <a:schemeClr val="accent4">
            <a:lumMod val="40000"/>
            <a:lumOff val="60000"/>
          </a:schemeClr>
        </a:solidFill>
      </dgm:spPr>
      <dgm:t>
        <a:bodyPr/>
        <a:lstStyle/>
        <a:p>
          <a:pPr algn="ctr"/>
          <a:r>
            <a:rPr lang="cs-CZ" sz="1800" b="1" dirty="0">
              <a:solidFill>
                <a:schemeClr val="tx1"/>
              </a:solidFill>
            </a:rPr>
            <a:t>Je nutné i přenášet způsoby otevřeného jednání přes děti i do rodin, kde je neberou jako partnery.</a:t>
          </a:r>
          <a:endParaRPr lang="en-US" sz="1800" b="1" dirty="0">
            <a:solidFill>
              <a:schemeClr val="tx1"/>
            </a:solidFill>
          </a:endParaRPr>
        </a:p>
      </dgm:t>
    </dgm:pt>
    <dgm:pt modelId="{89B9A23C-1986-4764-817E-EB072F1FFED6}" type="parTrans" cxnId="{0B8A10BF-EB9C-43C2-BA73-B6CF1818ACE7}">
      <dgm:prSet/>
      <dgm:spPr/>
      <dgm:t>
        <a:bodyPr/>
        <a:lstStyle/>
        <a:p>
          <a:endParaRPr lang="en-US"/>
        </a:p>
      </dgm:t>
    </dgm:pt>
    <dgm:pt modelId="{ECB404C3-8F36-4659-BB8A-8AB18E845F9E}" type="sibTrans" cxnId="{0B8A10BF-EB9C-43C2-BA73-B6CF1818ACE7}">
      <dgm:prSet/>
      <dgm:spPr/>
      <dgm:t>
        <a:bodyPr/>
        <a:lstStyle/>
        <a:p>
          <a:endParaRPr lang="en-US"/>
        </a:p>
      </dgm:t>
    </dgm:pt>
    <dgm:pt modelId="{4865CFAF-C7CB-4B2D-930C-8EC740177FA0}">
      <dgm:prSet/>
      <dgm:spPr/>
      <dgm:t>
        <a:bodyPr/>
        <a:lstStyle/>
        <a:p>
          <a:r>
            <a:rPr lang="cs-CZ" dirty="0"/>
            <a:t>Nedochází k zapojování dětí ani v oblasti, kde je to přímo nutností. Např. při zpracovávání IPOD nebo jiných individuálních plánů.</a:t>
          </a:r>
          <a:endParaRPr lang="en-US" dirty="0"/>
        </a:p>
      </dgm:t>
    </dgm:pt>
    <dgm:pt modelId="{C05BB685-D0ED-4DBB-A84D-7E4C2885AD45}" type="parTrans" cxnId="{85C84DE0-6026-4946-8E47-D82494A89D41}">
      <dgm:prSet/>
      <dgm:spPr/>
      <dgm:t>
        <a:bodyPr/>
        <a:lstStyle/>
        <a:p>
          <a:endParaRPr lang="en-US"/>
        </a:p>
      </dgm:t>
    </dgm:pt>
    <dgm:pt modelId="{3AABA0E0-9298-4B59-B50B-63C819850383}" type="sibTrans" cxnId="{85C84DE0-6026-4946-8E47-D82494A89D41}">
      <dgm:prSet/>
      <dgm:spPr/>
      <dgm:t>
        <a:bodyPr/>
        <a:lstStyle/>
        <a:p>
          <a:endParaRPr lang="en-US"/>
        </a:p>
      </dgm:t>
    </dgm:pt>
    <dgm:pt modelId="{14BDD046-36F4-45CB-836C-23328BDF0845}">
      <dgm:prSet custT="1"/>
      <dgm:spPr>
        <a:solidFill>
          <a:schemeClr val="accent4">
            <a:lumMod val="20000"/>
            <a:lumOff val="80000"/>
          </a:schemeClr>
        </a:solidFill>
      </dgm:spPr>
      <dgm:t>
        <a:bodyPr/>
        <a:lstStyle/>
        <a:p>
          <a:pPr algn="ctr"/>
          <a:r>
            <a:rPr lang="cs-CZ" sz="1600" dirty="0">
              <a:solidFill>
                <a:schemeClr val="tx1"/>
              </a:solidFill>
            </a:rPr>
            <a:t>Nejvíce mě asi trápí otázka, jak zapojit dítě do procesů, pokud by s tím nesouhlasila jeho pečující osoba. Někdy totiž máme potíž třeba jen v tom, abychom s dětmi mohly hovořit samostatně, aby pečující osoba neodpovídala za ně.</a:t>
          </a:r>
          <a:endParaRPr lang="en-US" sz="1600" dirty="0">
            <a:solidFill>
              <a:schemeClr val="tx1"/>
            </a:solidFill>
          </a:endParaRPr>
        </a:p>
      </dgm:t>
    </dgm:pt>
    <dgm:pt modelId="{73D55CA0-71BF-4146-87AB-B4C633F05E79}" type="parTrans" cxnId="{E3160BF3-FA66-4067-A919-96351DDBFF65}">
      <dgm:prSet/>
      <dgm:spPr/>
      <dgm:t>
        <a:bodyPr/>
        <a:lstStyle/>
        <a:p>
          <a:endParaRPr lang="en-US"/>
        </a:p>
      </dgm:t>
    </dgm:pt>
    <dgm:pt modelId="{D65CB411-9A46-443C-B589-2669BBC2FCF3}" type="sibTrans" cxnId="{E3160BF3-FA66-4067-A919-96351DDBFF65}">
      <dgm:prSet/>
      <dgm:spPr/>
      <dgm:t>
        <a:bodyPr/>
        <a:lstStyle/>
        <a:p>
          <a:endParaRPr lang="en-US"/>
        </a:p>
      </dgm:t>
    </dgm:pt>
    <dgm:pt modelId="{A5365AD2-76BB-4D6F-9083-C54E9F2F1F4F}">
      <dgm:prSet/>
      <dgm:spPr>
        <a:solidFill>
          <a:schemeClr val="accent3">
            <a:lumMod val="75000"/>
          </a:schemeClr>
        </a:solidFill>
      </dgm:spPr>
      <dgm:t>
        <a:bodyPr/>
        <a:lstStyle/>
        <a:p>
          <a:pPr algn="ctr"/>
          <a:r>
            <a:rPr lang="cs-CZ" dirty="0"/>
            <a:t>Všeobecná malá informovanost u dětí i malé možnosti je zapojit. Časový prostor.</a:t>
          </a:r>
          <a:endParaRPr lang="en-US" dirty="0"/>
        </a:p>
      </dgm:t>
    </dgm:pt>
    <dgm:pt modelId="{B73C41A8-58A6-4151-B2AC-94E9DDAA72AA}" type="parTrans" cxnId="{634E5FA4-4223-4308-A5CF-59B7A2F1D86A}">
      <dgm:prSet/>
      <dgm:spPr/>
      <dgm:t>
        <a:bodyPr/>
        <a:lstStyle/>
        <a:p>
          <a:endParaRPr lang="en-US"/>
        </a:p>
      </dgm:t>
    </dgm:pt>
    <dgm:pt modelId="{9CBBC9E8-6A92-421A-8DFB-DB022FED0E6E}" type="sibTrans" cxnId="{634E5FA4-4223-4308-A5CF-59B7A2F1D86A}">
      <dgm:prSet/>
      <dgm:spPr/>
      <dgm:t>
        <a:bodyPr/>
        <a:lstStyle/>
        <a:p>
          <a:endParaRPr lang="en-US"/>
        </a:p>
      </dgm:t>
    </dgm:pt>
    <dgm:pt modelId="{97E3D725-2177-4987-8F79-038AB8A6ADF3}" type="pres">
      <dgm:prSet presAssocID="{ADEE7AF0-4C2A-4B82-8E01-A23AA8E7422F}" presName="linear" presStyleCnt="0">
        <dgm:presLayoutVars>
          <dgm:animLvl val="lvl"/>
          <dgm:resizeHandles val="exact"/>
        </dgm:presLayoutVars>
      </dgm:prSet>
      <dgm:spPr/>
    </dgm:pt>
    <dgm:pt modelId="{F04CDB8B-3B34-4F5C-838A-FB15FF65205F}" type="pres">
      <dgm:prSet presAssocID="{9109DB8E-0440-4FB9-B703-004197E6AF63}" presName="parentText" presStyleLbl="node1" presStyleIdx="0" presStyleCnt="4" custLinFactY="-29866" custLinFactNeighborX="106" custLinFactNeighborY="-100000">
        <dgm:presLayoutVars>
          <dgm:chMax val="0"/>
          <dgm:bulletEnabled val="1"/>
        </dgm:presLayoutVars>
      </dgm:prSet>
      <dgm:spPr/>
    </dgm:pt>
    <dgm:pt modelId="{F02372AD-3A66-4F35-A8DD-B9B8EB3AB2A9}" type="pres">
      <dgm:prSet presAssocID="{ECB404C3-8F36-4659-BB8A-8AB18E845F9E}" presName="spacer" presStyleCnt="0"/>
      <dgm:spPr/>
    </dgm:pt>
    <dgm:pt modelId="{01A443F1-92EF-4119-8133-EFC291A28D59}" type="pres">
      <dgm:prSet presAssocID="{4865CFAF-C7CB-4B2D-930C-8EC740177FA0}" presName="parentText" presStyleLbl="node1" presStyleIdx="1" presStyleCnt="4" custLinFactY="-16069" custLinFactNeighborX="-497" custLinFactNeighborY="-100000">
        <dgm:presLayoutVars>
          <dgm:chMax val="0"/>
          <dgm:bulletEnabled val="1"/>
        </dgm:presLayoutVars>
      </dgm:prSet>
      <dgm:spPr/>
    </dgm:pt>
    <dgm:pt modelId="{4BDE5595-DF4C-4804-946A-756587777E26}" type="pres">
      <dgm:prSet presAssocID="{3AABA0E0-9298-4B59-B50B-63C819850383}" presName="spacer" presStyleCnt="0"/>
      <dgm:spPr/>
    </dgm:pt>
    <dgm:pt modelId="{DE965B0D-2351-4754-B61E-5DA87134ADEE}" type="pres">
      <dgm:prSet presAssocID="{14BDD046-36F4-45CB-836C-23328BDF0845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69690569-D452-4082-8B12-3B90641978CB}" type="pres">
      <dgm:prSet presAssocID="{D65CB411-9A46-443C-B589-2669BBC2FCF3}" presName="spacer" presStyleCnt="0"/>
      <dgm:spPr/>
    </dgm:pt>
    <dgm:pt modelId="{8FB7790A-B153-4A60-9126-11E85FA5DB07}" type="pres">
      <dgm:prSet presAssocID="{A5365AD2-76BB-4D6F-9083-C54E9F2F1F4F}" presName="parentText" presStyleLbl="node1" presStyleIdx="3" presStyleCnt="4" custLinFactY="8511" custLinFactNeighborX="417" custLinFactNeighborY="100000">
        <dgm:presLayoutVars>
          <dgm:chMax val="0"/>
          <dgm:bulletEnabled val="1"/>
        </dgm:presLayoutVars>
      </dgm:prSet>
      <dgm:spPr/>
    </dgm:pt>
  </dgm:ptLst>
  <dgm:cxnLst>
    <dgm:cxn modelId="{81562122-3A82-49D1-BD14-CBE34DBB64C2}" type="presOf" srcId="{14BDD046-36F4-45CB-836C-23328BDF0845}" destId="{DE965B0D-2351-4754-B61E-5DA87134ADEE}" srcOrd="0" destOrd="0" presId="urn:microsoft.com/office/officeart/2005/8/layout/vList2"/>
    <dgm:cxn modelId="{A656647A-F0D0-4029-8D80-C5F84B27AFB5}" type="presOf" srcId="{4865CFAF-C7CB-4B2D-930C-8EC740177FA0}" destId="{01A443F1-92EF-4119-8133-EFC291A28D59}" srcOrd="0" destOrd="0" presId="urn:microsoft.com/office/officeart/2005/8/layout/vList2"/>
    <dgm:cxn modelId="{13E8AD87-EC43-49AC-BBC3-F4A544AB6EFA}" type="presOf" srcId="{ADEE7AF0-4C2A-4B82-8E01-A23AA8E7422F}" destId="{97E3D725-2177-4987-8F79-038AB8A6ADF3}" srcOrd="0" destOrd="0" presId="urn:microsoft.com/office/officeart/2005/8/layout/vList2"/>
    <dgm:cxn modelId="{AE511894-5AE0-4565-B2C2-C130B5D78645}" type="presOf" srcId="{9109DB8E-0440-4FB9-B703-004197E6AF63}" destId="{F04CDB8B-3B34-4F5C-838A-FB15FF65205F}" srcOrd="0" destOrd="0" presId="urn:microsoft.com/office/officeart/2005/8/layout/vList2"/>
    <dgm:cxn modelId="{634E5FA4-4223-4308-A5CF-59B7A2F1D86A}" srcId="{ADEE7AF0-4C2A-4B82-8E01-A23AA8E7422F}" destId="{A5365AD2-76BB-4D6F-9083-C54E9F2F1F4F}" srcOrd="3" destOrd="0" parTransId="{B73C41A8-58A6-4151-B2AC-94E9DDAA72AA}" sibTransId="{9CBBC9E8-6A92-421A-8DFB-DB022FED0E6E}"/>
    <dgm:cxn modelId="{0B8A10BF-EB9C-43C2-BA73-B6CF1818ACE7}" srcId="{ADEE7AF0-4C2A-4B82-8E01-A23AA8E7422F}" destId="{9109DB8E-0440-4FB9-B703-004197E6AF63}" srcOrd="0" destOrd="0" parTransId="{89B9A23C-1986-4764-817E-EB072F1FFED6}" sibTransId="{ECB404C3-8F36-4659-BB8A-8AB18E845F9E}"/>
    <dgm:cxn modelId="{2B7607DE-43F0-45A3-8912-559068B9EEAC}" type="presOf" srcId="{A5365AD2-76BB-4D6F-9083-C54E9F2F1F4F}" destId="{8FB7790A-B153-4A60-9126-11E85FA5DB07}" srcOrd="0" destOrd="0" presId="urn:microsoft.com/office/officeart/2005/8/layout/vList2"/>
    <dgm:cxn modelId="{85C84DE0-6026-4946-8E47-D82494A89D41}" srcId="{ADEE7AF0-4C2A-4B82-8E01-A23AA8E7422F}" destId="{4865CFAF-C7CB-4B2D-930C-8EC740177FA0}" srcOrd="1" destOrd="0" parTransId="{C05BB685-D0ED-4DBB-A84D-7E4C2885AD45}" sibTransId="{3AABA0E0-9298-4B59-B50B-63C819850383}"/>
    <dgm:cxn modelId="{E3160BF3-FA66-4067-A919-96351DDBFF65}" srcId="{ADEE7AF0-4C2A-4B82-8E01-A23AA8E7422F}" destId="{14BDD046-36F4-45CB-836C-23328BDF0845}" srcOrd="2" destOrd="0" parTransId="{73D55CA0-71BF-4146-87AB-B4C633F05E79}" sibTransId="{D65CB411-9A46-443C-B589-2669BBC2FCF3}"/>
    <dgm:cxn modelId="{9DF9D75B-708A-4181-B3FF-C33C9D657BDE}" type="presParOf" srcId="{97E3D725-2177-4987-8F79-038AB8A6ADF3}" destId="{F04CDB8B-3B34-4F5C-838A-FB15FF65205F}" srcOrd="0" destOrd="0" presId="urn:microsoft.com/office/officeart/2005/8/layout/vList2"/>
    <dgm:cxn modelId="{2333BBD1-CD73-40BB-BEC2-375A0C4DF354}" type="presParOf" srcId="{97E3D725-2177-4987-8F79-038AB8A6ADF3}" destId="{F02372AD-3A66-4F35-A8DD-B9B8EB3AB2A9}" srcOrd="1" destOrd="0" presId="urn:microsoft.com/office/officeart/2005/8/layout/vList2"/>
    <dgm:cxn modelId="{F3FD67DB-A878-48F1-8843-FAD620FDD12A}" type="presParOf" srcId="{97E3D725-2177-4987-8F79-038AB8A6ADF3}" destId="{01A443F1-92EF-4119-8133-EFC291A28D59}" srcOrd="2" destOrd="0" presId="urn:microsoft.com/office/officeart/2005/8/layout/vList2"/>
    <dgm:cxn modelId="{5FA01B2C-E088-40B8-8980-A46F762163A5}" type="presParOf" srcId="{97E3D725-2177-4987-8F79-038AB8A6ADF3}" destId="{4BDE5595-DF4C-4804-946A-756587777E26}" srcOrd="3" destOrd="0" presId="urn:microsoft.com/office/officeart/2005/8/layout/vList2"/>
    <dgm:cxn modelId="{DF8E747E-7152-458C-8059-DA2ABA0AD132}" type="presParOf" srcId="{97E3D725-2177-4987-8F79-038AB8A6ADF3}" destId="{DE965B0D-2351-4754-B61E-5DA87134ADEE}" srcOrd="4" destOrd="0" presId="urn:microsoft.com/office/officeart/2005/8/layout/vList2"/>
    <dgm:cxn modelId="{FD2FF4CC-317D-4FA6-AA45-D68A898A6F1B}" type="presParOf" srcId="{97E3D725-2177-4987-8F79-038AB8A6ADF3}" destId="{69690569-D452-4082-8B12-3B90641978CB}" srcOrd="5" destOrd="0" presId="urn:microsoft.com/office/officeart/2005/8/layout/vList2"/>
    <dgm:cxn modelId="{C6B8B1AC-D6CE-4DD5-9911-00FF7BFDBD29}" type="presParOf" srcId="{97E3D725-2177-4987-8F79-038AB8A6ADF3}" destId="{8FB7790A-B153-4A60-9126-11E85FA5DB07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B36007E-F982-42E8-A965-CC2874DFE091}" type="doc">
      <dgm:prSet loTypeId="urn:microsoft.com/office/officeart/2018/2/layout/IconVerticalSolidList" loCatId="icon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2D1F227A-F619-4AFF-8430-F450523BD651}">
      <dgm:prSet custT="1"/>
      <dgm:spPr/>
      <dgm:t>
        <a:bodyPr/>
        <a:lstStyle/>
        <a:p>
          <a:pPr algn="ctr">
            <a:lnSpc>
              <a:spcPct val="100000"/>
            </a:lnSpc>
          </a:pPr>
          <a:r>
            <a:rPr lang="cs-CZ" sz="1800" dirty="0">
              <a:solidFill>
                <a:schemeClr val="bg1">
                  <a:lumMod val="95000"/>
                </a:schemeClr>
              </a:solidFill>
            </a:rPr>
            <a:t>Pozitivní zpětná vazba dítěte při hledání společného řešení.</a:t>
          </a:r>
          <a:endParaRPr lang="en-US" sz="1800" dirty="0">
            <a:solidFill>
              <a:schemeClr val="bg1">
                <a:lumMod val="95000"/>
              </a:schemeClr>
            </a:solidFill>
          </a:endParaRPr>
        </a:p>
      </dgm:t>
    </dgm:pt>
    <dgm:pt modelId="{D4FAAF0E-DCCF-49AD-B0F6-32174A2609F1}" type="parTrans" cxnId="{1245665B-BFA3-4C8E-B6EC-9349875F079A}">
      <dgm:prSet/>
      <dgm:spPr/>
      <dgm:t>
        <a:bodyPr/>
        <a:lstStyle/>
        <a:p>
          <a:endParaRPr lang="en-US"/>
        </a:p>
      </dgm:t>
    </dgm:pt>
    <dgm:pt modelId="{A1AA4FF7-14AA-4E22-9CE8-498590A2692A}" type="sibTrans" cxnId="{1245665B-BFA3-4C8E-B6EC-9349875F079A}">
      <dgm:prSet/>
      <dgm:spPr/>
      <dgm:t>
        <a:bodyPr/>
        <a:lstStyle/>
        <a:p>
          <a:endParaRPr lang="en-US"/>
        </a:p>
      </dgm:t>
    </dgm:pt>
    <dgm:pt modelId="{D04DE420-E84F-4F1E-9086-A3021EAF5F9C}">
      <dgm:prSet/>
      <dgm:spPr/>
      <dgm:t>
        <a:bodyPr/>
        <a:lstStyle/>
        <a:p>
          <a:pPr algn="ctr">
            <a:lnSpc>
              <a:spcPct val="100000"/>
            </a:lnSpc>
          </a:pPr>
          <a:r>
            <a:rPr lang="cs-CZ" b="1" dirty="0"/>
            <a:t>Nemám dojem, že by byl názor dítěte brán dostatečně v potaz. Zejména v otázkách kontaktů s biologickými rodiči. Právo rodiče je vysoko nad právy a názory dětí.</a:t>
          </a:r>
          <a:endParaRPr lang="en-US" b="1" dirty="0"/>
        </a:p>
      </dgm:t>
    </dgm:pt>
    <dgm:pt modelId="{ADE9828F-B9E1-4371-AD77-66AD1A9E6A8B}" type="parTrans" cxnId="{DBA1FFA5-A433-4A82-A1C3-44A0371663F7}">
      <dgm:prSet/>
      <dgm:spPr/>
      <dgm:t>
        <a:bodyPr/>
        <a:lstStyle/>
        <a:p>
          <a:endParaRPr lang="en-US"/>
        </a:p>
      </dgm:t>
    </dgm:pt>
    <dgm:pt modelId="{C4D368EC-5154-4E7C-B490-A67C29A6519E}" type="sibTrans" cxnId="{DBA1FFA5-A433-4A82-A1C3-44A0371663F7}">
      <dgm:prSet/>
      <dgm:spPr/>
      <dgm:t>
        <a:bodyPr/>
        <a:lstStyle/>
        <a:p>
          <a:endParaRPr lang="en-US"/>
        </a:p>
      </dgm:t>
    </dgm:pt>
    <dgm:pt modelId="{D21EC829-24CE-4B6C-80F3-03D749D4FC93}">
      <dgm:prSet custT="1"/>
      <dgm:spPr/>
      <dgm:t>
        <a:bodyPr/>
        <a:lstStyle/>
        <a:p>
          <a:pPr algn="r">
            <a:lnSpc>
              <a:spcPct val="100000"/>
            </a:lnSpc>
          </a:pPr>
          <a:r>
            <a:rPr lang="cs-CZ" sz="1800" dirty="0">
              <a:solidFill>
                <a:schemeClr val="bg1"/>
              </a:solidFill>
            </a:rPr>
            <a:t>Malá podpora vedení u některých pracovišť v ČR pro zvyšování kvality práce v oblasti participace práv dětí. </a:t>
          </a:r>
          <a:endParaRPr lang="en-US" sz="1800" dirty="0">
            <a:solidFill>
              <a:schemeClr val="bg1"/>
            </a:solidFill>
          </a:endParaRPr>
        </a:p>
      </dgm:t>
    </dgm:pt>
    <dgm:pt modelId="{05672400-EF47-4805-B537-628EA936B5B6}" type="parTrans" cxnId="{5A3E0A4B-04CA-4922-96BA-4AC38519CEF9}">
      <dgm:prSet/>
      <dgm:spPr/>
      <dgm:t>
        <a:bodyPr/>
        <a:lstStyle/>
        <a:p>
          <a:endParaRPr lang="en-US"/>
        </a:p>
      </dgm:t>
    </dgm:pt>
    <dgm:pt modelId="{48795123-56D0-4723-BDB8-CFC24F4D472F}" type="sibTrans" cxnId="{5A3E0A4B-04CA-4922-96BA-4AC38519CEF9}">
      <dgm:prSet/>
      <dgm:spPr/>
      <dgm:t>
        <a:bodyPr/>
        <a:lstStyle/>
        <a:p>
          <a:endParaRPr lang="en-US"/>
        </a:p>
      </dgm:t>
    </dgm:pt>
    <dgm:pt modelId="{2D89869D-3B07-4640-AB9D-BB4896AC041F}">
      <dgm:prSet custT="1"/>
      <dgm:spPr/>
      <dgm:t>
        <a:bodyPr/>
        <a:lstStyle/>
        <a:p>
          <a:pPr algn="ctr">
            <a:lnSpc>
              <a:spcPct val="100000"/>
            </a:lnSpc>
          </a:pPr>
          <a:r>
            <a:rPr lang="cs-CZ" sz="1800" b="1" dirty="0"/>
            <a:t>Jejich nevyzrálost a neumění komunikace.</a:t>
          </a:r>
          <a:endParaRPr lang="en-US" sz="1800" b="1" dirty="0"/>
        </a:p>
      </dgm:t>
    </dgm:pt>
    <dgm:pt modelId="{867C5A26-1BC1-4D07-87CD-1CA807187AC0}" type="parTrans" cxnId="{CDB5B828-ECEC-405F-9F9E-ABAB90370CD7}">
      <dgm:prSet/>
      <dgm:spPr/>
      <dgm:t>
        <a:bodyPr/>
        <a:lstStyle/>
        <a:p>
          <a:endParaRPr lang="en-US"/>
        </a:p>
      </dgm:t>
    </dgm:pt>
    <dgm:pt modelId="{3E18C0EE-A49A-4EF7-B275-63570DDF92DA}" type="sibTrans" cxnId="{CDB5B828-ECEC-405F-9F9E-ABAB90370CD7}">
      <dgm:prSet/>
      <dgm:spPr/>
      <dgm:t>
        <a:bodyPr/>
        <a:lstStyle/>
        <a:p>
          <a:endParaRPr lang="en-US"/>
        </a:p>
      </dgm:t>
    </dgm:pt>
    <dgm:pt modelId="{A4DEBE1F-0087-44C4-84A9-C5CDC992FB36}" type="pres">
      <dgm:prSet presAssocID="{CB36007E-F982-42E8-A965-CC2874DFE091}" presName="root" presStyleCnt="0">
        <dgm:presLayoutVars>
          <dgm:dir/>
          <dgm:resizeHandles val="exact"/>
        </dgm:presLayoutVars>
      </dgm:prSet>
      <dgm:spPr/>
    </dgm:pt>
    <dgm:pt modelId="{1CA716FF-539E-4290-8A8B-7F570ADB2442}" type="pres">
      <dgm:prSet presAssocID="{2D1F227A-F619-4AFF-8430-F450523BD651}" presName="compNode" presStyleCnt="0"/>
      <dgm:spPr/>
    </dgm:pt>
    <dgm:pt modelId="{6E795E7D-006A-48C3-9406-5957841F1E92}" type="pres">
      <dgm:prSet presAssocID="{2D1F227A-F619-4AFF-8430-F450523BD651}" presName="bgRect" presStyleLbl="bgShp" presStyleIdx="0" presStyleCnt="4" custLinFactNeighborY="-1405"/>
      <dgm:spPr>
        <a:solidFill>
          <a:schemeClr val="accent3">
            <a:lumMod val="75000"/>
          </a:schemeClr>
        </a:solidFill>
      </dgm:spPr>
    </dgm:pt>
    <dgm:pt modelId="{08C92506-BD3B-4F15-92AB-A95494509C65}" type="pres">
      <dgm:prSet presAssocID="{2D1F227A-F619-4AFF-8430-F450523BD651}" presName="iconRect" presStyleLbl="node1" presStyleIdx="0" presStyleCnt="4" custLinFactY="200000" custLinFactNeighborX="4859" custLinFactNeighborY="241492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Výzkum"/>
        </a:ext>
      </dgm:extLst>
    </dgm:pt>
    <dgm:pt modelId="{41C2DC30-4634-483A-8318-D60C7530519F}" type="pres">
      <dgm:prSet presAssocID="{2D1F227A-F619-4AFF-8430-F450523BD651}" presName="spaceRect" presStyleCnt="0"/>
      <dgm:spPr/>
    </dgm:pt>
    <dgm:pt modelId="{416BF09D-441A-4EF0-AE8D-C8B6BC7B6962}" type="pres">
      <dgm:prSet presAssocID="{2D1F227A-F619-4AFF-8430-F450523BD651}" presName="parTx" presStyleLbl="revTx" presStyleIdx="0" presStyleCnt="4">
        <dgm:presLayoutVars>
          <dgm:chMax val="0"/>
          <dgm:chPref val="0"/>
        </dgm:presLayoutVars>
      </dgm:prSet>
      <dgm:spPr/>
    </dgm:pt>
    <dgm:pt modelId="{AB9C5DF5-82FC-435C-B038-B7FEE1E7F008}" type="pres">
      <dgm:prSet presAssocID="{A1AA4FF7-14AA-4E22-9CE8-498590A2692A}" presName="sibTrans" presStyleCnt="0"/>
      <dgm:spPr/>
    </dgm:pt>
    <dgm:pt modelId="{372E889D-57E7-4283-809B-94B693F23447}" type="pres">
      <dgm:prSet presAssocID="{D04DE420-E84F-4F1E-9086-A3021EAF5F9C}" presName="compNode" presStyleCnt="0"/>
      <dgm:spPr/>
    </dgm:pt>
    <dgm:pt modelId="{5A8F4285-959E-4BB8-A124-76CE4676B173}" type="pres">
      <dgm:prSet presAssocID="{D04DE420-E84F-4F1E-9086-A3021EAF5F9C}" presName="bgRect" presStyleLbl="bgShp" presStyleIdx="1" presStyleCnt="4"/>
      <dgm:spPr/>
    </dgm:pt>
    <dgm:pt modelId="{463961FB-BFEE-4A76-8C18-2982EB3F2674}" type="pres">
      <dgm:prSet presAssocID="{D04DE420-E84F-4F1E-9086-A3021EAF5F9C}" presName="iconRect" presStyleLbl="node1" presStyleIdx="1" presStyleCnt="4" custLinFactX="1300000" custLinFactY="500000" custLinFactNeighborX="1393831" custLinFactNeighborY="548684"/>
      <dgm:spPr/>
    </dgm:pt>
    <dgm:pt modelId="{62052185-B511-402F-9DD3-D5194B85E2D7}" type="pres">
      <dgm:prSet presAssocID="{D04DE420-E84F-4F1E-9086-A3021EAF5F9C}" presName="spaceRect" presStyleCnt="0"/>
      <dgm:spPr/>
    </dgm:pt>
    <dgm:pt modelId="{8477470E-D8CA-4A9E-B9D4-981CF0A0BB5E}" type="pres">
      <dgm:prSet presAssocID="{D04DE420-E84F-4F1E-9086-A3021EAF5F9C}" presName="parTx" presStyleLbl="revTx" presStyleIdx="1" presStyleCnt="4">
        <dgm:presLayoutVars>
          <dgm:chMax val="0"/>
          <dgm:chPref val="0"/>
        </dgm:presLayoutVars>
      </dgm:prSet>
      <dgm:spPr/>
    </dgm:pt>
    <dgm:pt modelId="{6EE52699-119E-46D2-A6BA-C04F25691550}" type="pres">
      <dgm:prSet presAssocID="{C4D368EC-5154-4E7C-B490-A67C29A6519E}" presName="sibTrans" presStyleCnt="0"/>
      <dgm:spPr/>
    </dgm:pt>
    <dgm:pt modelId="{EED86917-7368-40BC-A2C1-90A6C5F7953D}" type="pres">
      <dgm:prSet presAssocID="{D21EC829-24CE-4B6C-80F3-03D749D4FC93}" presName="compNode" presStyleCnt="0"/>
      <dgm:spPr/>
    </dgm:pt>
    <dgm:pt modelId="{D1F5D590-91CB-4FDD-90D5-B835B15FB6BA}" type="pres">
      <dgm:prSet presAssocID="{D21EC829-24CE-4B6C-80F3-03D749D4FC93}" presName="bgRect" presStyleLbl="bgShp" presStyleIdx="2" presStyleCnt="4" custLinFactNeighborY="6652"/>
      <dgm:spPr>
        <a:solidFill>
          <a:schemeClr val="accent4">
            <a:lumMod val="75000"/>
          </a:schemeClr>
        </a:solidFill>
      </dgm:spPr>
    </dgm:pt>
    <dgm:pt modelId="{FE7E8BA5-F4F7-46BD-8C10-633E56A10298}" type="pres">
      <dgm:prSet presAssocID="{D21EC829-24CE-4B6C-80F3-03D749D4FC93}" presName="iconRect" presStyleLbl="node1" presStyleIdx="2" presStyleCnt="4" custScaleX="97966" custScaleY="70286" custLinFactX="1300000" custLinFactY="282306" custLinFactNeighborX="1394848" custLinFactNeighborY="300000"/>
      <dgm:spPr/>
    </dgm:pt>
    <dgm:pt modelId="{7A7F323A-988E-4395-B5BF-293AADC05B02}" type="pres">
      <dgm:prSet presAssocID="{D21EC829-24CE-4B6C-80F3-03D749D4FC93}" presName="spaceRect" presStyleCnt="0"/>
      <dgm:spPr/>
    </dgm:pt>
    <dgm:pt modelId="{DAB6BDFD-7306-4BA5-ABA2-965704CF6573}" type="pres">
      <dgm:prSet presAssocID="{D21EC829-24CE-4B6C-80F3-03D749D4FC93}" presName="parTx" presStyleLbl="revTx" presStyleIdx="2" presStyleCnt="4">
        <dgm:presLayoutVars>
          <dgm:chMax val="0"/>
          <dgm:chPref val="0"/>
        </dgm:presLayoutVars>
      </dgm:prSet>
      <dgm:spPr/>
    </dgm:pt>
    <dgm:pt modelId="{BF968A4D-6028-401F-9254-264DECD8CBB1}" type="pres">
      <dgm:prSet presAssocID="{48795123-56D0-4723-BDB8-CFC24F4D472F}" presName="sibTrans" presStyleCnt="0"/>
      <dgm:spPr/>
    </dgm:pt>
    <dgm:pt modelId="{ABBD78E7-9A78-402B-9057-A458EF9A3AB7}" type="pres">
      <dgm:prSet presAssocID="{2D89869D-3B07-4640-AB9D-BB4896AC041F}" presName="compNode" presStyleCnt="0"/>
      <dgm:spPr/>
    </dgm:pt>
    <dgm:pt modelId="{C2D5F43F-C47B-4BEF-86BC-3EAF94ADE292}" type="pres">
      <dgm:prSet presAssocID="{2D89869D-3B07-4640-AB9D-BB4896AC041F}" presName="bgRect" presStyleLbl="bgShp" presStyleIdx="3" presStyleCnt="4"/>
      <dgm:spPr>
        <a:solidFill>
          <a:schemeClr val="accent5">
            <a:lumMod val="20000"/>
            <a:lumOff val="80000"/>
          </a:schemeClr>
        </a:solidFill>
      </dgm:spPr>
    </dgm:pt>
    <dgm:pt modelId="{179D0AD8-1775-49FD-99D4-406582586173}" type="pres">
      <dgm:prSet presAssocID="{2D89869D-3B07-4640-AB9D-BB4896AC041F}" presName="iconRect" presStyleLbl="node1" presStyleIdx="3" presStyleCnt="4" custLinFactX="1343830" custLinFactY="200000" custLinFactNeighborX="1400000" custLinFactNeighborY="206652"/>
      <dgm:spPr/>
    </dgm:pt>
    <dgm:pt modelId="{281B01C0-004F-45FE-A6F0-F2314FBC37D7}" type="pres">
      <dgm:prSet presAssocID="{2D89869D-3B07-4640-AB9D-BB4896AC041F}" presName="spaceRect" presStyleCnt="0"/>
      <dgm:spPr/>
    </dgm:pt>
    <dgm:pt modelId="{7052BD33-1976-478A-A6EB-5DDE8A7C7FC0}" type="pres">
      <dgm:prSet presAssocID="{2D89869D-3B07-4640-AB9D-BB4896AC041F}" presName="parTx" presStyleLbl="revTx" presStyleIdx="3" presStyleCnt="4">
        <dgm:presLayoutVars>
          <dgm:chMax val="0"/>
          <dgm:chPref val="0"/>
        </dgm:presLayoutVars>
      </dgm:prSet>
      <dgm:spPr/>
    </dgm:pt>
  </dgm:ptLst>
  <dgm:cxnLst>
    <dgm:cxn modelId="{91842F1E-77A8-47A1-A142-3D825BA5A034}" type="presOf" srcId="{2D1F227A-F619-4AFF-8430-F450523BD651}" destId="{416BF09D-441A-4EF0-AE8D-C8B6BC7B6962}" srcOrd="0" destOrd="0" presId="urn:microsoft.com/office/officeart/2018/2/layout/IconVerticalSolidList"/>
    <dgm:cxn modelId="{CDB5B828-ECEC-405F-9F9E-ABAB90370CD7}" srcId="{CB36007E-F982-42E8-A965-CC2874DFE091}" destId="{2D89869D-3B07-4640-AB9D-BB4896AC041F}" srcOrd="3" destOrd="0" parTransId="{867C5A26-1BC1-4D07-87CD-1CA807187AC0}" sibTransId="{3E18C0EE-A49A-4EF7-B275-63570DDF92DA}"/>
    <dgm:cxn modelId="{1245665B-BFA3-4C8E-B6EC-9349875F079A}" srcId="{CB36007E-F982-42E8-A965-CC2874DFE091}" destId="{2D1F227A-F619-4AFF-8430-F450523BD651}" srcOrd="0" destOrd="0" parTransId="{D4FAAF0E-DCCF-49AD-B0F6-32174A2609F1}" sibTransId="{A1AA4FF7-14AA-4E22-9CE8-498590A2692A}"/>
    <dgm:cxn modelId="{5A3E0A4B-04CA-4922-96BA-4AC38519CEF9}" srcId="{CB36007E-F982-42E8-A965-CC2874DFE091}" destId="{D21EC829-24CE-4B6C-80F3-03D749D4FC93}" srcOrd="2" destOrd="0" parTransId="{05672400-EF47-4805-B537-628EA936B5B6}" sibTransId="{48795123-56D0-4723-BDB8-CFC24F4D472F}"/>
    <dgm:cxn modelId="{402D4A50-5092-4BE9-AB2A-49B5DED79272}" type="presOf" srcId="{2D89869D-3B07-4640-AB9D-BB4896AC041F}" destId="{7052BD33-1976-478A-A6EB-5DDE8A7C7FC0}" srcOrd="0" destOrd="0" presId="urn:microsoft.com/office/officeart/2018/2/layout/IconVerticalSolidList"/>
    <dgm:cxn modelId="{5764B476-450B-4F4F-A940-186F4678040E}" type="presOf" srcId="{D21EC829-24CE-4B6C-80F3-03D749D4FC93}" destId="{DAB6BDFD-7306-4BA5-ABA2-965704CF6573}" srcOrd="0" destOrd="0" presId="urn:microsoft.com/office/officeart/2018/2/layout/IconVerticalSolidList"/>
    <dgm:cxn modelId="{B8F06989-74F6-42E4-AF59-52FDEBD17D58}" type="presOf" srcId="{CB36007E-F982-42E8-A965-CC2874DFE091}" destId="{A4DEBE1F-0087-44C4-84A9-C5CDC992FB36}" srcOrd="0" destOrd="0" presId="urn:microsoft.com/office/officeart/2018/2/layout/IconVerticalSolidList"/>
    <dgm:cxn modelId="{DBA1FFA5-A433-4A82-A1C3-44A0371663F7}" srcId="{CB36007E-F982-42E8-A965-CC2874DFE091}" destId="{D04DE420-E84F-4F1E-9086-A3021EAF5F9C}" srcOrd="1" destOrd="0" parTransId="{ADE9828F-B9E1-4371-AD77-66AD1A9E6A8B}" sibTransId="{C4D368EC-5154-4E7C-B490-A67C29A6519E}"/>
    <dgm:cxn modelId="{126C1FF3-A8AE-4793-B798-3DAEA2F2CAA6}" type="presOf" srcId="{D04DE420-E84F-4F1E-9086-A3021EAF5F9C}" destId="{8477470E-D8CA-4A9E-B9D4-981CF0A0BB5E}" srcOrd="0" destOrd="0" presId="urn:microsoft.com/office/officeart/2018/2/layout/IconVerticalSolidList"/>
    <dgm:cxn modelId="{8DEF2589-DD0D-4243-A3F7-98A5D352DCE5}" type="presParOf" srcId="{A4DEBE1F-0087-44C4-84A9-C5CDC992FB36}" destId="{1CA716FF-539E-4290-8A8B-7F570ADB2442}" srcOrd="0" destOrd="0" presId="urn:microsoft.com/office/officeart/2018/2/layout/IconVerticalSolidList"/>
    <dgm:cxn modelId="{466C8CD3-1468-4873-BD1C-2429E1F9B690}" type="presParOf" srcId="{1CA716FF-539E-4290-8A8B-7F570ADB2442}" destId="{6E795E7D-006A-48C3-9406-5957841F1E92}" srcOrd="0" destOrd="0" presId="urn:microsoft.com/office/officeart/2018/2/layout/IconVerticalSolidList"/>
    <dgm:cxn modelId="{B906D261-2358-479D-A02B-7EB4F66AFC1E}" type="presParOf" srcId="{1CA716FF-539E-4290-8A8B-7F570ADB2442}" destId="{08C92506-BD3B-4F15-92AB-A95494509C65}" srcOrd="1" destOrd="0" presId="urn:microsoft.com/office/officeart/2018/2/layout/IconVerticalSolidList"/>
    <dgm:cxn modelId="{4BA5E634-3733-41F4-9469-D7BC66A47A6A}" type="presParOf" srcId="{1CA716FF-539E-4290-8A8B-7F570ADB2442}" destId="{41C2DC30-4634-483A-8318-D60C7530519F}" srcOrd="2" destOrd="0" presId="urn:microsoft.com/office/officeart/2018/2/layout/IconVerticalSolidList"/>
    <dgm:cxn modelId="{A5275921-AFD9-438B-9A33-3885ADC9A26A}" type="presParOf" srcId="{1CA716FF-539E-4290-8A8B-7F570ADB2442}" destId="{416BF09D-441A-4EF0-AE8D-C8B6BC7B6962}" srcOrd="3" destOrd="0" presId="urn:microsoft.com/office/officeart/2018/2/layout/IconVerticalSolidList"/>
    <dgm:cxn modelId="{ACB98C0F-950C-41BA-BFB8-D503A4C06046}" type="presParOf" srcId="{A4DEBE1F-0087-44C4-84A9-C5CDC992FB36}" destId="{AB9C5DF5-82FC-435C-B038-B7FEE1E7F008}" srcOrd="1" destOrd="0" presId="urn:microsoft.com/office/officeart/2018/2/layout/IconVerticalSolidList"/>
    <dgm:cxn modelId="{5D0EF6AC-5F60-48EC-872D-AA2376FC31AB}" type="presParOf" srcId="{A4DEBE1F-0087-44C4-84A9-C5CDC992FB36}" destId="{372E889D-57E7-4283-809B-94B693F23447}" srcOrd="2" destOrd="0" presId="urn:microsoft.com/office/officeart/2018/2/layout/IconVerticalSolidList"/>
    <dgm:cxn modelId="{A7A6AA07-0C3D-49AF-B528-B2B400FE62DB}" type="presParOf" srcId="{372E889D-57E7-4283-809B-94B693F23447}" destId="{5A8F4285-959E-4BB8-A124-76CE4676B173}" srcOrd="0" destOrd="0" presId="urn:microsoft.com/office/officeart/2018/2/layout/IconVerticalSolidList"/>
    <dgm:cxn modelId="{D9331A08-96B8-4734-9E93-98ADBEEA7455}" type="presParOf" srcId="{372E889D-57E7-4283-809B-94B693F23447}" destId="{463961FB-BFEE-4A76-8C18-2982EB3F2674}" srcOrd="1" destOrd="0" presId="urn:microsoft.com/office/officeart/2018/2/layout/IconVerticalSolidList"/>
    <dgm:cxn modelId="{F6F037FB-AFB6-4AD9-A319-807D387576DD}" type="presParOf" srcId="{372E889D-57E7-4283-809B-94B693F23447}" destId="{62052185-B511-402F-9DD3-D5194B85E2D7}" srcOrd="2" destOrd="0" presId="urn:microsoft.com/office/officeart/2018/2/layout/IconVerticalSolidList"/>
    <dgm:cxn modelId="{E997F214-1C18-4D98-99CC-DC890BA82A12}" type="presParOf" srcId="{372E889D-57E7-4283-809B-94B693F23447}" destId="{8477470E-D8CA-4A9E-B9D4-981CF0A0BB5E}" srcOrd="3" destOrd="0" presId="urn:microsoft.com/office/officeart/2018/2/layout/IconVerticalSolidList"/>
    <dgm:cxn modelId="{1D3E8251-67E5-464E-A102-E7608EDECFD2}" type="presParOf" srcId="{A4DEBE1F-0087-44C4-84A9-C5CDC992FB36}" destId="{6EE52699-119E-46D2-A6BA-C04F25691550}" srcOrd="3" destOrd="0" presId="urn:microsoft.com/office/officeart/2018/2/layout/IconVerticalSolidList"/>
    <dgm:cxn modelId="{A44CFDCF-4FD9-4072-8C45-9A612215AC52}" type="presParOf" srcId="{A4DEBE1F-0087-44C4-84A9-C5CDC992FB36}" destId="{EED86917-7368-40BC-A2C1-90A6C5F7953D}" srcOrd="4" destOrd="0" presId="urn:microsoft.com/office/officeart/2018/2/layout/IconVerticalSolidList"/>
    <dgm:cxn modelId="{B55E5CFC-C5F0-46A9-91C4-D22606FF24C0}" type="presParOf" srcId="{EED86917-7368-40BC-A2C1-90A6C5F7953D}" destId="{D1F5D590-91CB-4FDD-90D5-B835B15FB6BA}" srcOrd="0" destOrd="0" presId="urn:microsoft.com/office/officeart/2018/2/layout/IconVerticalSolidList"/>
    <dgm:cxn modelId="{08D7782D-1FB6-4945-8300-BEE426261A66}" type="presParOf" srcId="{EED86917-7368-40BC-A2C1-90A6C5F7953D}" destId="{FE7E8BA5-F4F7-46BD-8C10-633E56A10298}" srcOrd="1" destOrd="0" presId="urn:microsoft.com/office/officeart/2018/2/layout/IconVerticalSolidList"/>
    <dgm:cxn modelId="{9EF42B31-87DB-4F0B-AD9B-8A9958ACD7A5}" type="presParOf" srcId="{EED86917-7368-40BC-A2C1-90A6C5F7953D}" destId="{7A7F323A-988E-4395-B5BF-293AADC05B02}" srcOrd="2" destOrd="0" presId="urn:microsoft.com/office/officeart/2018/2/layout/IconVerticalSolidList"/>
    <dgm:cxn modelId="{3B244985-0378-4DC3-93C3-B6A87CA9A52F}" type="presParOf" srcId="{EED86917-7368-40BC-A2C1-90A6C5F7953D}" destId="{DAB6BDFD-7306-4BA5-ABA2-965704CF6573}" srcOrd="3" destOrd="0" presId="urn:microsoft.com/office/officeart/2018/2/layout/IconVerticalSolidList"/>
    <dgm:cxn modelId="{E553ECD1-3A4C-4295-A494-366AD2048D29}" type="presParOf" srcId="{A4DEBE1F-0087-44C4-84A9-C5CDC992FB36}" destId="{BF968A4D-6028-401F-9254-264DECD8CBB1}" srcOrd="5" destOrd="0" presId="urn:microsoft.com/office/officeart/2018/2/layout/IconVerticalSolidList"/>
    <dgm:cxn modelId="{930D6E0D-2E71-4EBB-AA49-CF33812FD58A}" type="presParOf" srcId="{A4DEBE1F-0087-44C4-84A9-C5CDC992FB36}" destId="{ABBD78E7-9A78-402B-9057-A458EF9A3AB7}" srcOrd="6" destOrd="0" presId="urn:microsoft.com/office/officeart/2018/2/layout/IconVerticalSolidList"/>
    <dgm:cxn modelId="{ADB9717A-69B3-46C5-B9DC-2E2CE4C4F406}" type="presParOf" srcId="{ABBD78E7-9A78-402B-9057-A458EF9A3AB7}" destId="{C2D5F43F-C47B-4BEF-86BC-3EAF94ADE292}" srcOrd="0" destOrd="0" presId="urn:microsoft.com/office/officeart/2018/2/layout/IconVerticalSolidList"/>
    <dgm:cxn modelId="{6C269039-FBAF-4480-88C5-871C94B93A2C}" type="presParOf" srcId="{ABBD78E7-9A78-402B-9057-A458EF9A3AB7}" destId="{179D0AD8-1775-49FD-99D4-406582586173}" srcOrd="1" destOrd="0" presId="urn:microsoft.com/office/officeart/2018/2/layout/IconVerticalSolidList"/>
    <dgm:cxn modelId="{A138DD88-4C5A-4323-99A6-F35112C73918}" type="presParOf" srcId="{ABBD78E7-9A78-402B-9057-A458EF9A3AB7}" destId="{281B01C0-004F-45FE-A6F0-F2314FBC37D7}" srcOrd="2" destOrd="0" presId="urn:microsoft.com/office/officeart/2018/2/layout/IconVerticalSolidList"/>
    <dgm:cxn modelId="{A2B64391-C0E1-4912-B539-8A3D738FA2CA}" type="presParOf" srcId="{ABBD78E7-9A78-402B-9057-A458EF9A3AB7}" destId="{7052BD33-1976-478A-A6EB-5DDE8A7C7FC0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04CDB8B-3B34-4F5C-838A-FB15FF65205F}">
      <dsp:nvSpPr>
        <dsp:cNvPr id="0" name=""/>
        <dsp:cNvSpPr/>
      </dsp:nvSpPr>
      <dsp:spPr>
        <a:xfrm>
          <a:off x="0" y="0"/>
          <a:ext cx="7881714" cy="852637"/>
        </a:xfrm>
        <a:prstGeom prst="roundRect">
          <a:avLst/>
        </a:prstGeom>
        <a:solidFill>
          <a:schemeClr val="accent4">
            <a:lumMod val="40000"/>
            <a:lumOff val="60000"/>
          </a:schemeClr>
        </a:solidFill>
        <a:ln w="12700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800" b="1" kern="1200" dirty="0">
              <a:solidFill>
                <a:schemeClr val="tx1"/>
              </a:solidFill>
            </a:rPr>
            <a:t>Je nutné i přenášet způsoby otevřeného jednání přes děti i do rodin, kde je neberou jako partnery.</a:t>
          </a:r>
          <a:endParaRPr lang="en-US" sz="1800" b="1" kern="1200" dirty="0">
            <a:solidFill>
              <a:schemeClr val="tx1"/>
            </a:solidFill>
          </a:endParaRPr>
        </a:p>
      </dsp:txBody>
      <dsp:txXfrm>
        <a:off x="41622" y="41622"/>
        <a:ext cx="7798470" cy="769393"/>
      </dsp:txXfrm>
    </dsp:sp>
    <dsp:sp modelId="{01A443F1-92EF-4119-8133-EFC291A28D59}">
      <dsp:nvSpPr>
        <dsp:cNvPr id="0" name=""/>
        <dsp:cNvSpPr/>
      </dsp:nvSpPr>
      <dsp:spPr>
        <a:xfrm>
          <a:off x="0" y="998979"/>
          <a:ext cx="7881714" cy="85263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200" kern="1200" dirty="0"/>
            <a:t>Nedochází k zapojování dětí ani v oblasti, kde je to přímo nutností. Např. při zpracovávání IPOD nebo jiných individuálních plánů.</a:t>
          </a:r>
          <a:endParaRPr lang="en-US" sz="2200" kern="1200" dirty="0"/>
        </a:p>
      </dsp:txBody>
      <dsp:txXfrm>
        <a:off x="41622" y="1040601"/>
        <a:ext cx="7798470" cy="769393"/>
      </dsp:txXfrm>
    </dsp:sp>
    <dsp:sp modelId="{DE965B0D-2351-4754-B61E-5DA87134ADEE}">
      <dsp:nvSpPr>
        <dsp:cNvPr id="0" name=""/>
        <dsp:cNvSpPr/>
      </dsp:nvSpPr>
      <dsp:spPr>
        <a:xfrm>
          <a:off x="0" y="2115347"/>
          <a:ext cx="7881714" cy="852637"/>
        </a:xfrm>
        <a:prstGeom prst="roundRect">
          <a:avLst/>
        </a:prstGeom>
        <a:solidFill>
          <a:schemeClr val="accent4">
            <a:lumMod val="20000"/>
            <a:lumOff val="80000"/>
          </a:schemeClr>
        </a:solidFill>
        <a:ln w="12700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600" kern="1200" dirty="0">
              <a:solidFill>
                <a:schemeClr val="tx1"/>
              </a:solidFill>
            </a:rPr>
            <a:t>Nejvíce mě asi trápí otázka, jak zapojit dítě do procesů, pokud by s tím nesouhlasila jeho pečující osoba. Někdy totiž máme potíž třeba jen v tom, abychom s dětmi mohly hovořit samostatně, aby pečující osoba neodpovídala za ně.</a:t>
          </a:r>
          <a:endParaRPr lang="en-US" sz="1600" kern="1200" dirty="0">
            <a:solidFill>
              <a:schemeClr val="tx1"/>
            </a:solidFill>
          </a:endParaRPr>
        </a:p>
      </dsp:txBody>
      <dsp:txXfrm>
        <a:off x="41622" y="2156969"/>
        <a:ext cx="7798470" cy="769393"/>
      </dsp:txXfrm>
    </dsp:sp>
    <dsp:sp modelId="{8FB7790A-B153-4A60-9126-11E85FA5DB07}">
      <dsp:nvSpPr>
        <dsp:cNvPr id="0" name=""/>
        <dsp:cNvSpPr/>
      </dsp:nvSpPr>
      <dsp:spPr>
        <a:xfrm>
          <a:off x="0" y="3167272"/>
          <a:ext cx="7881714" cy="852637"/>
        </a:xfrm>
        <a:prstGeom prst="roundRect">
          <a:avLst/>
        </a:prstGeom>
        <a:solidFill>
          <a:schemeClr val="accent3">
            <a:lumMod val="75000"/>
          </a:schemeClr>
        </a:solidFill>
        <a:ln w="12700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200" kern="1200" dirty="0"/>
            <a:t>Všeobecná malá informovanost u dětí i malé možnosti je zapojit. Časový prostor.</a:t>
          </a:r>
          <a:endParaRPr lang="en-US" sz="2200" kern="1200" dirty="0"/>
        </a:p>
      </dsp:txBody>
      <dsp:txXfrm>
        <a:off x="41622" y="3208894"/>
        <a:ext cx="7798470" cy="76939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E795E7D-006A-48C3-9406-5957841F1E92}">
      <dsp:nvSpPr>
        <dsp:cNvPr id="0" name=""/>
        <dsp:cNvSpPr/>
      </dsp:nvSpPr>
      <dsp:spPr>
        <a:xfrm>
          <a:off x="0" y="0"/>
          <a:ext cx="7633742" cy="710756"/>
        </a:xfrm>
        <a:prstGeom prst="roundRect">
          <a:avLst>
            <a:gd name="adj" fmla="val 10000"/>
          </a:avLst>
        </a:prstGeom>
        <a:solidFill>
          <a:schemeClr val="accent3">
            <a:lumMod val="75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8C92506-BD3B-4F15-92AB-A95494509C65}">
      <dsp:nvSpPr>
        <dsp:cNvPr id="0" name=""/>
        <dsp:cNvSpPr/>
      </dsp:nvSpPr>
      <dsp:spPr>
        <a:xfrm>
          <a:off x="119306" y="1114662"/>
          <a:ext cx="269433" cy="193117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16BF09D-441A-4EF0-AE8D-C8B6BC7B6962}">
      <dsp:nvSpPr>
        <dsp:cNvPr id="0" name=""/>
        <dsp:cNvSpPr/>
      </dsp:nvSpPr>
      <dsp:spPr>
        <a:xfrm>
          <a:off x="481863" y="3244"/>
          <a:ext cx="6923912" cy="75517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9923" tIns="79923" rIns="79923" bIns="79923" numCol="1" spcCol="1270" anchor="ctr" anchorCtr="0">
          <a:noAutofit/>
        </a:bodyPr>
        <a:lstStyle/>
        <a:p>
          <a:pPr marL="0" lvl="0" indent="0" algn="ctr" defTabSz="8001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800" kern="1200" dirty="0">
              <a:solidFill>
                <a:schemeClr val="bg1">
                  <a:lumMod val="95000"/>
                </a:schemeClr>
              </a:solidFill>
            </a:rPr>
            <a:t>Pozitivní zpětná vazba dítěte při hledání společného řešení.</a:t>
          </a:r>
          <a:endParaRPr lang="en-US" sz="1800" kern="1200" dirty="0">
            <a:solidFill>
              <a:schemeClr val="bg1">
                <a:lumMod val="95000"/>
              </a:schemeClr>
            </a:solidFill>
          </a:endParaRPr>
        </a:p>
      </dsp:txBody>
      <dsp:txXfrm>
        <a:off x="481863" y="3244"/>
        <a:ext cx="6923912" cy="755179"/>
      </dsp:txXfrm>
    </dsp:sp>
    <dsp:sp modelId="{5A8F4285-959E-4BB8-A124-76CE4676B173}">
      <dsp:nvSpPr>
        <dsp:cNvPr id="0" name=""/>
        <dsp:cNvSpPr/>
      </dsp:nvSpPr>
      <dsp:spPr>
        <a:xfrm>
          <a:off x="0" y="947218"/>
          <a:ext cx="7633742" cy="710756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63961FB-BFEE-4A76-8C18-2982EB3F2674}">
      <dsp:nvSpPr>
        <dsp:cNvPr id="0" name=""/>
        <dsp:cNvSpPr/>
      </dsp:nvSpPr>
      <dsp:spPr>
        <a:xfrm>
          <a:off x="7364308" y="3231230"/>
          <a:ext cx="269433" cy="19311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477470E-D8CA-4A9E-B9D4-981CF0A0BB5E}">
      <dsp:nvSpPr>
        <dsp:cNvPr id="0" name=""/>
        <dsp:cNvSpPr/>
      </dsp:nvSpPr>
      <dsp:spPr>
        <a:xfrm>
          <a:off x="481863" y="947218"/>
          <a:ext cx="6923912" cy="75517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9923" tIns="79923" rIns="79923" bIns="79923" numCol="1" spcCol="1270" anchor="ctr" anchorCtr="0">
          <a:noAutofit/>
        </a:bodyPr>
        <a:lstStyle/>
        <a:p>
          <a:pPr marL="0" lvl="0" indent="0" algn="ctr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400" b="1" kern="1200" dirty="0"/>
            <a:t>Nemám dojem, že by byl názor dítěte brán dostatečně v potaz. Zejména v otázkách kontaktů s biologickými rodiči. Právo rodiče je vysoko nad právy a názory dětí.</a:t>
          </a:r>
          <a:endParaRPr lang="en-US" sz="1400" b="1" kern="1200" dirty="0"/>
        </a:p>
      </dsp:txBody>
      <dsp:txXfrm>
        <a:off x="481863" y="947218"/>
        <a:ext cx="6923912" cy="755179"/>
      </dsp:txXfrm>
    </dsp:sp>
    <dsp:sp modelId="{D1F5D590-91CB-4FDD-90D5-B835B15FB6BA}">
      <dsp:nvSpPr>
        <dsp:cNvPr id="0" name=""/>
        <dsp:cNvSpPr/>
      </dsp:nvSpPr>
      <dsp:spPr>
        <a:xfrm>
          <a:off x="0" y="1938472"/>
          <a:ext cx="7633742" cy="710756"/>
        </a:xfrm>
        <a:prstGeom prst="roundRect">
          <a:avLst>
            <a:gd name="adj" fmla="val 10000"/>
          </a:avLst>
        </a:prstGeom>
        <a:solidFill>
          <a:schemeClr val="accent4">
            <a:lumMod val="75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E7E8BA5-F4F7-46BD-8C10-633E56A10298}">
      <dsp:nvSpPr>
        <dsp:cNvPr id="0" name=""/>
        <dsp:cNvSpPr/>
      </dsp:nvSpPr>
      <dsp:spPr>
        <a:xfrm>
          <a:off x="7369788" y="3303238"/>
          <a:ext cx="263953" cy="13573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AB6BDFD-7306-4BA5-ABA2-965704CF6573}">
      <dsp:nvSpPr>
        <dsp:cNvPr id="0" name=""/>
        <dsp:cNvSpPr/>
      </dsp:nvSpPr>
      <dsp:spPr>
        <a:xfrm>
          <a:off x="481863" y="1891192"/>
          <a:ext cx="6923912" cy="75517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9923" tIns="79923" rIns="79923" bIns="79923" numCol="1" spcCol="1270" anchor="ctr" anchorCtr="0">
          <a:noAutofit/>
        </a:bodyPr>
        <a:lstStyle/>
        <a:p>
          <a:pPr marL="0" lvl="0" indent="0" algn="r" defTabSz="8001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800" kern="1200" dirty="0">
              <a:solidFill>
                <a:schemeClr val="bg1"/>
              </a:solidFill>
            </a:rPr>
            <a:t>Malá podpora vedení u některých pracovišť v ČR pro zvyšování kvality práce v oblasti participace práv dětí. </a:t>
          </a:r>
          <a:endParaRPr lang="en-US" sz="1800" kern="1200" dirty="0">
            <a:solidFill>
              <a:schemeClr val="bg1"/>
            </a:solidFill>
          </a:endParaRPr>
        </a:p>
      </dsp:txBody>
      <dsp:txXfrm>
        <a:off x="481863" y="1891192"/>
        <a:ext cx="6923912" cy="755179"/>
      </dsp:txXfrm>
    </dsp:sp>
    <dsp:sp modelId="{C2D5F43F-C47B-4BEF-86BC-3EAF94ADE292}">
      <dsp:nvSpPr>
        <dsp:cNvPr id="0" name=""/>
        <dsp:cNvSpPr/>
      </dsp:nvSpPr>
      <dsp:spPr>
        <a:xfrm>
          <a:off x="0" y="2835167"/>
          <a:ext cx="7633742" cy="710756"/>
        </a:xfrm>
        <a:prstGeom prst="roundRect">
          <a:avLst>
            <a:gd name="adj" fmla="val 10000"/>
          </a:avLst>
        </a:prstGeom>
        <a:solidFill>
          <a:schemeClr val="accent5">
            <a:lumMod val="20000"/>
            <a:lumOff val="80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79D0AD8-1775-49FD-99D4-406582586173}">
      <dsp:nvSpPr>
        <dsp:cNvPr id="0" name=""/>
        <dsp:cNvSpPr/>
      </dsp:nvSpPr>
      <dsp:spPr>
        <a:xfrm>
          <a:off x="7364308" y="3400473"/>
          <a:ext cx="269433" cy="19311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052BD33-1976-478A-A6EB-5DDE8A7C7FC0}">
      <dsp:nvSpPr>
        <dsp:cNvPr id="0" name=""/>
        <dsp:cNvSpPr/>
      </dsp:nvSpPr>
      <dsp:spPr>
        <a:xfrm>
          <a:off x="481863" y="2835167"/>
          <a:ext cx="6923912" cy="75517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9923" tIns="79923" rIns="79923" bIns="79923" numCol="1" spcCol="1270" anchor="ctr" anchorCtr="0">
          <a:noAutofit/>
        </a:bodyPr>
        <a:lstStyle/>
        <a:p>
          <a:pPr marL="0" lvl="0" indent="0" algn="ctr" defTabSz="8001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800" b="1" kern="1200" dirty="0"/>
            <a:t>Jejich nevyzrálost a neumění komunikace.</a:t>
          </a:r>
          <a:endParaRPr lang="en-US" sz="1800" b="1" kern="1200" dirty="0"/>
        </a:p>
      </dsp:txBody>
      <dsp:txXfrm>
        <a:off x="481863" y="2835167"/>
        <a:ext cx="6923912" cy="75517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2063115" y="630937"/>
            <a:ext cx="5230368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8892" y="1098388"/>
            <a:ext cx="7738814" cy="4394988"/>
          </a:xfrm>
        </p:spPr>
        <p:txBody>
          <a:bodyPr anchor="ctr">
            <a:noAutofit/>
          </a:bodyPr>
          <a:lstStyle>
            <a:lvl1pPr algn="ctr">
              <a:defRPr sz="7500" spc="600" baseline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61284" y="5979197"/>
            <a:ext cx="6034030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1500" b="1" i="0" cap="all" spc="30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cs-CZ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8892" y="6375679"/>
            <a:ext cx="1747292" cy="348462"/>
          </a:xfrm>
        </p:spPr>
        <p:txBody>
          <a:bodyPr/>
          <a:lstStyle>
            <a:lvl1pPr>
              <a:defRPr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577F9B65-D66F-4F01-A1F2-D1AB5072357E}" type="datetimeFigureOut">
              <a:rPr lang="cs-CZ" smtClean="0"/>
              <a:t>30.03.2022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35249" y="6375679"/>
            <a:ext cx="3086100" cy="345796"/>
          </a:xfrm>
        </p:spPr>
        <p:txBody>
          <a:bodyPr/>
          <a:lstStyle>
            <a:lvl1pPr>
              <a:defRPr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800414" y="6375679"/>
            <a:ext cx="1747292" cy="345796"/>
          </a:xfrm>
        </p:spPr>
        <p:txBody>
          <a:bodyPr/>
          <a:lstStyle>
            <a:lvl1pPr>
              <a:defRPr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0278A330-365D-49B1-B377-1AC7F8D160F4}" type="slidenum">
              <a:rPr lang="cs-CZ" smtClean="0"/>
              <a:t>‹#›</a:t>
            </a:fld>
            <a:endParaRPr lang="cs-CZ"/>
          </a:p>
        </p:txBody>
      </p:sp>
      <p:sp>
        <p:nvSpPr>
          <p:cNvPr id="13" name="Rectangle 12"/>
          <p:cNvSpPr/>
          <p:nvPr/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 title="left edge border"/>
          <p:cNvSpPr/>
          <p:nvPr/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7701692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7F9B65-D66F-4F01-A1F2-D1AB5072357E}" type="datetimeFigureOut">
              <a:rPr lang="cs-CZ" smtClean="0"/>
              <a:t>30.03.2022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78A330-365D-49B1-B377-1AC7F8D160F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155599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96911" y="382386"/>
            <a:ext cx="1771930" cy="5600404"/>
          </a:xfrm>
        </p:spPr>
        <p:txBody>
          <a:bodyPr vert="eaVert"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42974" y="382386"/>
            <a:ext cx="5809517" cy="5600404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7F9B65-D66F-4F01-A1F2-D1AB5072357E}" type="datetimeFigureOut">
              <a:rPr lang="cs-CZ" smtClean="0"/>
              <a:t>30.03.2022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78A330-365D-49B1-B377-1AC7F8D160F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126488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7F9B65-D66F-4F01-A1F2-D1AB5072357E}" type="datetimeFigureOut">
              <a:rPr lang="cs-CZ" smtClean="0"/>
              <a:t>30.03.2022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78A330-365D-49B1-B377-1AC7F8D160F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186232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oddílu">
    <p:bg>
      <p:bgPr>
        <a:solidFill>
          <a:schemeClr val="bg1">
            <a:lumMod val="85000"/>
            <a:lumOff val="1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0"/>
            <a:ext cx="2110979" cy="6858000"/>
          </a:xfrm>
          <a:custGeom>
            <a:avLst/>
            <a:gdLst/>
            <a:ahLst/>
            <a:cxnLst/>
            <a:rect l="0" t="0" r="r" b="b"/>
            <a:pathLst>
              <a:path w="1773" h="4320">
                <a:moveTo>
                  <a:pt x="0" y="0"/>
                </a:moveTo>
                <a:lnTo>
                  <a:pt x="891" y="0"/>
                </a:lnTo>
                <a:lnTo>
                  <a:pt x="906" y="56"/>
                </a:lnTo>
                <a:lnTo>
                  <a:pt x="921" y="111"/>
                </a:lnTo>
                <a:lnTo>
                  <a:pt x="938" y="165"/>
                </a:lnTo>
                <a:lnTo>
                  <a:pt x="957" y="217"/>
                </a:lnTo>
                <a:lnTo>
                  <a:pt x="980" y="266"/>
                </a:lnTo>
                <a:lnTo>
                  <a:pt x="1007" y="312"/>
                </a:lnTo>
                <a:lnTo>
                  <a:pt x="1036" y="351"/>
                </a:lnTo>
                <a:lnTo>
                  <a:pt x="1069" y="387"/>
                </a:lnTo>
                <a:lnTo>
                  <a:pt x="1105" y="422"/>
                </a:lnTo>
                <a:lnTo>
                  <a:pt x="1145" y="456"/>
                </a:lnTo>
                <a:lnTo>
                  <a:pt x="1185" y="487"/>
                </a:lnTo>
                <a:lnTo>
                  <a:pt x="1227" y="520"/>
                </a:lnTo>
                <a:lnTo>
                  <a:pt x="1270" y="551"/>
                </a:lnTo>
                <a:lnTo>
                  <a:pt x="1311" y="584"/>
                </a:lnTo>
                <a:lnTo>
                  <a:pt x="1352" y="617"/>
                </a:lnTo>
                <a:lnTo>
                  <a:pt x="1390" y="651"/>
                </a:lnTo>
                <a:lnTo>
                  <a:pt x="1425" y="687"/>
                </a:lnTo>
                <a:lnTo>
                  <a:pt x="1456" y="725"/>
                </a:lnTo>
                <a:lnTo>
                  <a:pt x="1484" y="765"/>
                </a:lnTo>
                <a:lnTo>
                  <a:pt x="1505" y="808"/>
                </a:lnTo>
                <a:lnTo>
                  <a:pt x="1521" y="856"/>
                </a:lnTo>
                <a:lnTo>
                  <a:pt x="1530" y="907"/>
                </a:lnTo>
                <a:lnTo>
                  <a:pt x="1534" y="960"/>
                </a:lnTo>
                <a:lnTo>
                  <a:pt x="1534" y="1013"/>
                </a:lnTo>
                <a:lnTo>
                  <a:pt x="1530" y="1068"/>
                </a:lnTo>
                <a:lnTo>
                  <a:pt x="1523" y="1125"/>
                </a:lnTo>
                <a:lnTo>
                  <a:pt x="1515" y="1181"/>
                </a:lnTo>
                <a:lnTo>
                  <a:pt x="1508" y="1237"/>
                </a:lnTo>
                <a:lnTo>
                  <a:pt x="1501" y="1293"/>
                </a:lnTo>
                <a:lnTo>
                  <a:pt x="1496" y="1350"/>
                </a:lnTo>
                <a:lnTo>
                  <a:pt x="1494" y="1405"/>
                </a:lnTo>
                <a:lnTo>
                  <a:pt x="1497" y="1458"/>
                </a:lnTo>
                <a:lnTo>
                  <a:pt x="1504" y="1511"/>
                </a:lnTo>
                <a:lnTo>
                  <a:pt x="1517" y="1560"/>
                </a:lnTo>
                <a:lnTo>
                  <a:pt x="1535" y="1610"/>
                </a:lnTo>
                <a:lnTo>
                  <a:pt x="1557" y="1659"/>
                </a:lnTo>
                <a:lnTo>
                  <a:pt x="1583" y="1708"/>
                </a:lnTo>
                <a:lnTo>
                  <a:pt x="1611" y="1757"/>
                </a:lnTo>
                <a:lnTo>
                  <a:pt x="1640" y="1807"/>
                </a:lnTo>
                <a:lnTo>
                  <a:pt x="1669" y="1855"/>
                </a:lnTo>
                <a:lnTo>
                  <a:pt x="1696" y="1905"/>
                </a:lnTo>
                <a:lnTo>
                  <a:pt x="1721" y="1954"/>
                </a:lnTo>
                <a:lnTo>
                  <a:pt x="1742" y="2006"/>
                </a:lnTo>
                <a:lnTo>
                  <a:pt x="1759" y="2057"/>
                </a:lnTo>
                <a:lnTo>
                  <a:pt x="1769" y="2108"/>
                </a:lnTo>
                <a:lnTo>
                  <a:pt x="1773" y="2160"/>
                </a:lnTo>
                <a:lnTo>
                  <a:pt x="1769" y="2212"/>
                </a:lnTo>
                <a:lnTo>
                  <a:pt x="1759" y="2263"/>
                </a:lnTo>
                <a:lnTo>
                  <a:pt x="1742" y="2314"/>
                </a:lnTo>
                <a:lnTo>
                  <a:pt x="1721" y="2366"/>
                </a:lnTo>
                <a:lnTo>
                  <a:pt x="1696" y="2415"/>
                </a:lnTo>
                <a:lnTo>
                  <a:pt x="1669" y="2465"/>
                </a:lnTo>
                <a:lnTo>
                  <a:pt x="1640" y="2513"/>
                </a:lnTo>
                <a:lnTo>
                  <a:pt x="1611" y="2563"/>
                </a:lnTo>
                <a:lnTo>
                  <a:pt x="1583" y="2612"/>
                </a:lnTo>
                <a:lnTo>
                  <a:pt x="1557" y="2661"/>
                </a:lnTo>
                <a:lnTo>
                  <a:pt x="1535" y="2710"/>
                </a:lnTo>
                <a:lnTo>
                  <a:pt x="1517" y="2760"/>
                </a:lnTo>
                <a:lnTo>
                  <a:pt x="1504" y="2809"/>
                </a:lnTo>
                <a:lnTo>
                  <a:pt x="1497" y="2862"/>
                </a:lnTo>
                <a:lnTo>
                  <a:pt x="1494" y="2915"/>
                </a:lnTo>
                <a:lnTo>
                  <a:pt x="1496" y="2970"/>
                </a:lnTo>
                <a:lnTo>
                  <a:pt x="1501" y="3027"/>
                </a:lnTo>
                <a:lnTo>
                  <a:pt x="1508" y="3083"/>
                </a:lnTo>
                <a:lnTo>
                  <a:pt x="1515" y="3139"/>
                </a:lnTo>
                <a:lnTo>
                  <a:pt x="1523" y="3195"/>
                </a:lnTo>
                <a:lnTo>
                  <a:pt x="1530" y="3252"/>
                </a:lnTo>
                <a:lnTo>
                  <a:pt x="1534" y="3307"/>
                </a:lnTo>
                <a:lnTo>
                  <a:pt x="1534" y="3360"/>
                </a:lnTo>
                <a:lnTo>
                  <a:pt x="1530" y="3413"/>
                </a:lnTo>
                <a:lnTo>
                  <a:pt x="1521" y="3464"/>
                </a:lnTo>
                <a:lnTo>
                  <a:pt x="1505" y="3512"/>
                </a:lnTo>
                <a:lnTo>
                  <a:pt x="1484" y="3555"/>
                </a:lnTo>
                <a:lnTo>
                  <a:pt x="1456" y="3595"/>
                </a:lnTo>
                <a:lnTo>
                  <a:pt x="1425" y="3633"/>
                </a:lnTo>
                <a:lnTo>
                  <a:pt x="1390" y="3669"/>
                </a:lnTo>
                <a:lnTo>
                  <a:pt x="1352" y="3703"/>
                </a:lnTo>
                <a:lnTo>
                  <a:pt x="1311" y="3736"/>
                </a:lnTo>
                <a:lnTo>
                  <a:pt x="1270" y="3769"/>
                </a:lnTo>
                <a:lnTo>
                  <a:pt x="1227" y="3800"/>
                </a:lnTo>
                <a:lnTo>
                  <a:pt x="1185" y="3833"/>
                </a:lnTo>
                <a:lnTo>
                  <a:pt x="1145" y="3864"/>
                </a:lnTo>
                <a:lnTo>
                  <a:pt x="1105" y="3898"/>
                </a:lnTo>
                <a:lnTo>
                  <a:pt x="1069" y="3933"/>
                </a:lnTo>
                <a:lnTo>
                  <a:pt x="1036" y="3969"/>
                </a:lnTo>
                <a:lnTo>
                  <a:pt x="1007" y="4008"/>
                </a:lnTo>
                <a:lnTo>
                  <a:pt x="980" y="4054"/>
                </a:lnTo>
                <a:lnTo>
                  <a:pt x="957" y="4103"/>
                </a:lnTo>
                <a:lnTo>
                  <a:pt x="938" y="4155"/>
                </a:lnTo>
                <a:lnTo>
                  <a:pt x="921" y="4209"/>
                </a:lnTo>
                <a:lnTo>
                  <a:pt x="906" y="4264"/>
                </a:lnTo>
                <a:lnTo>
                  <a:pt x="891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32197" y="1073889"/>
            <a:ext cx="6140303" cy="4064627"/>
          </a:xfrm>
        </p:spPr>
        <p:txBody>
          <a:bodyPr anchor="b">
            <a:normAutofit/>
          </a:bodyPr>
          <a:lstStyle>
            <a:lvl1pPr>
              <a:defRPr sz="6300" spc="600" baseline="0">
                <a:solidFill>
                  <a:schemeClr val="tx2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432198" y="5159782"/>
            <a:ext cx="5263116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1500" b="1" i="0" cap="all" spc="300" baseline="0">
                <a:solidFill>
                  <a:schemeClr val="accent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427410" y="6375679"/>
            <a:ext cx="1120460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577F9B65-D66F-4F01-A1F2-D1AB5072357E}" type="datetimeFigureOut">
              <a:rPr lang="cs-CZ" smtClean="0"/>
              <a:t>30.03.2022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59298" y="6375679"/>
            <a:ext cx="30861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456825" y="6375679"/>
            <a:ext cx="1115675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0278A330-365D-49B1-B377-1AC7F8D160F4}" type="slidenum">
              <a:rPr lang="cs-CZ" smtClean="0"/>
              <a:t>‹#›</a:t>
            </a:fld>
            <a:endParaRPr lang="cs-CZ"/>
          </a:p>
        </p:txBody>
      </p:sp>
      <p:sp>
        <p:nvSpPr>
          <p:cNvPr id="16" name="Freeform 11"/>
          <p:cNvSpPr/>
          <p:nvPr/>
        </p:nvSpPr>
        <p:spPr bwMode="auto">
          <a:xfrm>
            <a:off x="655786" y="0"/>
            <a:ext cx="1234679" cy="6858000"/>
          </a:xfrm>
          <a:custGeom>
            <a:avLst/>
            <a:gdLst/>
            <a:ahLst/>
            <a:cxnLst/>
            <a:rect l="0" t="0" r="r" b="b"/>
            <a:pathLst>
              <a:path w="1037" h="4320">
                <a:moveTo>
                  <a:pt x="0" y="0"/>
                </a:moveTo>
                <a:lnTo>
                  <a:pt x="171" y="0"/>
                </a:lnTo>
                <a:lnTo>
                  <a:pt x="188" y="55"/>
                </a:lnTo>
                <a:lnTo>
                  <a:pt x="204" y="110"/>
                </a:lnTo>
                <a:lnTo>
                  <a:pt x="220" y="166"/>
                </a:lnTo>
                <a:lnTo>
                  <a:pt x="234" y="223"/>
                </a:lnTo>
                <a:lnTo>
                  <a:pt x="251" y="278"/>
                </a:lnTo>
                <a:lnTo>
                  <a:pt x="269" y="331"/>
                </a:lnTo>
                <a:lnTo>
                  <a:pt x="292" y="381"/>
                </a:lnTo>
                <a:lnTo>
                  <a:pt x="319" y="427"/>
                </a:lnTo>
                <a:lnTo>
                  <a:pt x="349" y="466"/>
                </a:lnTo>
                <a:lnTo>
                  <a:pt x="382" y="503"/>
                </a:lnTo>
                <a:lnTo>
                  <a:pt x="420" y="537"/>
                </a:lnTo>
                <a:lnTo>
                  <a:pt x="460" y="571"/>
                </a:lnTo>
                <a:lnTo>
                  <a:pt x="502" y="603"/>
                </a:lnTo>
                <a:lnTo>
                  <a:pt x="544" y="635"/>
                </a:lnTo>
                <a:lnTo>
                  <a:pt x="587" y="668"/>
                </a:lnTo>
                <a:lnTo>
                  <a:pt x="628" y="700"/>
                </a:lnTo>
                <a:lnTo>
                  <a:pt x="667" y="734"/>
                </a:lnTo>
                <a:lnTo>
                  <a:pt x="703" y="771"/>
                </a:lnTo>
                <a:lnTo>
                  <a:pt x="736" y="808"/>
                </a:lnTo>
                <a:lnTo>
                  <a:pt x="763" y="848"/>
                </a:lnTo>
                <a:lnTo>
                  <a:pt x="786" y="893"/>
                </a:lnTo>
                <a:lnTo>
                  <a:pt x="800" y="937"/>
                </a:lnTo>
                <a:lnTo>
                  <a:pt x="809" y="986"/>
                </a:lnTo>
                <a:lnTo>
                  <a:pt x="813" y="1034"/>
                </a:lnTo>
                <a:lnTo>
                  <a:pt x="812" y="1085"/>
                </a:lnTo>
                <a:lnTo>
                  <a:pt x="808" y="1136"/>
                </a:lnTo>
                <a:lnTo>
                  <a:pt x="803" y="1189"/>
                </a:lnTo>
                <a:lnTo>
                  <a:pt x="796" y="1242"/>
                </a:lnTo>
                <a:lnTo>
                  <a:pt x="788" y="1295"/>
                </a:lnTo>
                <a:lnTo>
                  <a:pt x="782" y="1348"/>
                </a:lnTo>
                <a:lnTo>
                  <a:pt x="778" y="1401"/>
                </a:lnTo>
                <a:lnTo>
                  <a:pt x="775" y="1452"/>
                </a:lnTo>
                <a:lnTo>
                  <a:pt x="778" y="1502"/>
                </a:lnTo>
                <a:lnTo>
                  <a:pt x="784" y="1551"/>
                </a:lnTo>
                <a:lnTo>
                  <a:pt x="797" y="1602"/>
                </a:lnTo>
                <a:lnTo>
                  <a:pt x="817" y="1652"/>
                </a:lnTo>
                <a:lnTo>
                  <a:pt x="841" y="1702"/>
                </a:lnTo>
                <a:lnTo>
                  <a:pt x="868" y="1752"/>
                </a:lnTo>
                <a:lnTo>
                  <a:pt x="896" y="1801"/>
                </a:lnTo>
                <a:lnTo>
                  <a:pt x="926" y="1851"/>
                </a:lnTo>
                <a:lnTo>
                  <a:pt x="953" y="1901"/>
                </a:lnTo>
                <a:lnTo>
                  <a:pt x="980" y="1952"/>
                </a:lnTo>
                <a:lnTo>
                  <a:pt x="1003" y="2003"/>
                </a:lnTo>
                <a:lnTo>
                  <a:pt x="1021" y="2054"/>
                </a:lnTo>
                <a:lnTo>
                  <a:pt x="1031" y="2106"/>
                </a:lnTo>
                <a:lnTo>
                  <a:pt x="1037" y="2160"/>
                </a:lnTo>
                <a:lnTo>
                  <a:pt x="1031" y="2214"/>
                </a:lnTo>
                <a:lnTo>
                  <a:pt x="1021" y="2266"/>
                </a:lnTo>
                <a:lnTo>
                  <a:pt x="1003" y="2317"/>
                </a:lnTo>
                <a:lnTo>
                  <a:pt x="980" y="2368"/>
                </a:lnTo>
                <a:lnTo>
                  <a:pt x="953" y="2419"/>
                </a:lnTo>
                <a:lnTo>
                  <a:pt x="926" y="2469"/>
                </a:lnTo>
                <a:lnTo>
                  <a:pt x="896" y="2519"/>
                </a:lnTo>
                <a:lnTo>
                  <a:pt x="868" y="2568"/>
                </a:lnTo>
                <a:lnTo>
                  <a:pt x="841" y="2618"/>
                </a:lnTo>
                <a:lnTo>
                  <a:pt x="817" y="2668"/>
                </a:lnTo>
                <a:lnTo>
                  <a:pt x="797" y="2718"/>
                </a:lnTo>
                <a:lnTo>
                  <a:pt x="784" y="2769"/>
                </a:lnTo>
                <a:lnTo>
                  <a:pt x="778" y="2818"/>
                </a:lnTo>
                <a:lnTo>
                  <a:pt x="775" y="2868"/>
                </a:lnTo>
                <a:lnTo>
                  <a:pt x="778" y="2919"/>
                </a:lnTo>
                <a:lnTo>
                  <a:pt x="782" y="2972"/>
                </a:lnTo>
                <a:lnTo>
                  <a:pt x="788" y="3025"/>
                </a:lnTo>
                <a:lnTo>
                  <a:pt x="796" y="3078"/>
                </a:lnTo>
                <a:lnTo>
                  <a:pt x="803" y="3131"/>
                </a:lnTo>
                <a:lnTo>
                  <a:pt x="808" y="3184"/>
                </a:lnTo>
                <a:lnTo>
                  <a:pt x="812" y="3235"/>
                </a:lnTo>
                <a:lnTo>
                  <a:pt x="813" y="3286"/>
                </a:lnTo>
                <a:lnTo>
                  <a:pt x="809" y="3334"/>
                </a:lnTo>
                <a:lnTo>
                  <a:pt x="800" y="3383"/>
                </a:lnTo>
                <a:lnTo>
                  <a:pt x="786" y="3427"/>
                </a:lnTo>
                <a:lnTo>
                  <a:pt x="763" y="3472"/>
                </a:lnTo>
                <a:lnTo>
                  <a:pt x="736" y="3512"/>
                </a:lnTo>
                <a:lnTo>
                  <a:pt x="703" y="3549"/>
                </a:lnTo>
                <a:lnTo>
                  <a:pt x="667" y="3586"/>
                </a:lnTo>
                <a:lnTo>
                  <a:pt x="628" y="3620"/>
                </a:lnTo>
                <a:lnTo>
                  <a:pt x="587" y="3652"/>
                </a:lnTo>
                <a:lnTo>
                  <a:pt x="544" y="3685"/>
                </a:lnTo>
                <a:lnTo>
                  <a:pt x="502" y="3717"/>
                </a:lnTo>
                <a:lnTo>
                  <a:pt x="460" y="3749"/>
                </a:lnTo>
                <a:lnTo>
                  <a:pt x="420" y="3783"/>
                </a:lnTo>
                <a:lnTo>
                  <a:pt x="382" y="3817"/>
                </a:lnTo>
                <a:lnTo>
                  <a:pt x="349" y="3854"/>
                </a:lnTo>
                <a:lnTo>
                  <a:pt x="319" y="3893"/>
                </a:lnTo>
                <a:lnTo>
                  <a:pt x="292" y="3939"/>
                </a:lnTo>
                <a:lnTo>
                  <a:pt x="269" y="3989"/>
                </a:lnTo>
                <a:lnTo>
                  <a:pt x="251" y="4042"/>
                </a:lnTo>
                <a:lnTo>
                  <a:pt x="234" y="4097"/>
                </a:lnTo>
                <a:lnTo>
                  <a:pt x="220" y="4154"/>
                </a:lnTo>
                <a:lnTo>
                  <a:pt x="204" y="4210"/>
                </a:lnTo>
                <a:lnTo>
                  <a:pt x="188" y="4265"/>
                </a:lnTo>
                <a:lnTo>
                  <a:pt x="171" y="4320"/>
                </a:lnTo>
                <a:lnTo>
                  <a:pt x="0" y="4320"/>
                </a:lnTo>
                <a:lnTo>
                  <a:pt x="17" y="4278"/>
                </a:lnTo>
                <a:lnTo>
                  <a:pt x="33" y="4232"/>
                </a:lnTo>
                <a:lnTo>
                  <a:pt x="46" y="4183"/>
                </a:lnTo>
                <a:lnTo>
                  <a:pt x="60" y="4131"/>
                </a:lnTo>
                <a:lnTo>
                  <a:pt x="75" y="4075"/>
                </a:lnTo>
                <a:lnTo>
                  <a:pt x="90" y="4019"/>
                </a:lnTo>
                <a:lnTo>
                  <a:pt x="109" y="3964"/>
                </a:lnTo>
                <a:lnTo>
                  <a:pt x="129" y="3909"/>
                </a:lnTo>
                <a:lnTo>
                  <a:pt x="156" y="3855"/>
                </a:lnTo>
                <a:lnTo>
                  <a:pt x="186" y="3804"/>
                </a:lnTo>
                <a:lnTo>
                  <a:pt x="222" y="3756"/>
                </a:lnTo>
                <a:lnTo>
                  <a:pt x="261" y="3713"/>
                </a:lnTo>
                <a:lnTo>
                  <a:pt x="303" y="3672"/>
                </a:lnTo>
                <a:lnTo>
                  <a:pt x="348" y="3634"/>
                </a:lnTo>
                <a:lnTo>
                  <a:pt x="392" y="3599"/>
                </a:lnTo>
                <a:lnTo>
                  <a:pt x="438" y="3565"/>
                </a:lnTo>
                <a:lnTo>
                  <a:pt x="482" y="3531"/>
                </a:lnTo>
                <a:lnTo>
                  <a:pt x="523" y="3499"/>
                </a:lnTo>
                <a:lnTo>
                  <a:pt x="561" y="3466"/>
                </a:lnTo>
                <a:lnTo>
                  <a:pt x="594" y="3434"/>
                </a:lnTo>
                <a:lnTo>
                  <a:pt x="620" y="3400"/>
                </a:lnTo>
                <a:lnTo>
                  <a:pt x="638" y="3367"/>
                </a:lnTo>
                <a:lnTo>
                  <a:pt x="647" y="3336"/>
                </a:lnTo>
                <a:lnTo>
                  <a:pt x="652" y="3302"/>
                </a:lnTo>
                <a:lnTo>
                  <a:pt x="654" y="3265"/>
                </a:lnTo>
                <a:lnTo>
                  <a:pt x="651" y="3224"/>
                </a:lnTo>
                <a:lnTo>
                  <a:pt x="647" y="3181"/>
                </a:lnTo>
                <a:lnTo>
                  <a:pt x="642" y="3137"/>
                </a:lnTo>
                <a:lnTo>
                  <a:pt x="637" y="3091"/>
                </a:lnTo>
                <a:lnTo>
                  <a:pt x="626" y="3021"/>
                </a:lnTo>
                <a:lnTo>
                  <a:pt x="620" y="2952"/>
                </a:lnTo>
                <a:lnTo>
                  <a:pt x="616" y="2881"/>
                </a:lnTo>
                <a:lnTo>
                  <a:pt x="618" y="2809"/>
                </a:lnTo>
                <a:lnTo>
                  <a:pt x="628" y="2737"/>
                </a:lnTo>
                <a:lnTo>
                  <a:pt x="642" y="2681"/>
                </a:lnTo>
                <a:lnTo>
                  <a:pt x="661" y="2626"/>
                </a:lnTo>
                <a:lnTo>
                  <a:pt x="685" y="2574"/>
                </a:lnTo>
                <a:lnTo>
                  <a:pt x="711" y="2521"/>
                </a:lnTo>
                <a:lnTo>
                  <a:pt x="739" y="2472"/>
                </a:lnTo>
                <a:lnTo>
                  <a:pt x="767" y="2423"/>
                </a:lnTo>
                <a:lnTo>
                  <a:pt x="791" y="2381"/>
                </a:lnTo>
                <a:lnTo>
                  <a:pt x="813" y="2342"/>
                </a:lnTo>
                <a:lnTo>
                  <a:pt x="834" y="2303"/>
                </a:lnTo>
                <a:lnTo>
                  <a:pt x="851" y="2265"/>
                </a:lnTo>
                <a:lnTo>
                  <a:pt x="864" y="2228"/>
                </a:lnTo>
                <a:lnTo>
                  <a:pt x="873" y="2194"/>
                </a:lnTo>
                <a:lnTo>
                  <a:pt x="876" y="2160"/>
                </a:lnTo>
                <a:lnTo>
                  <a:pt x="873" y="2126"/>
                </a:lnTo>
                <a:lnTo>
                  <a:pt x="864" y="2092"/>
                </a:lnTo>
                <a:lnTo>
                  <a:pt x="851" y="2055"/>
                </a:lnTo>
                <a:lnTo>
                  <a:pt x="834" y="2017"/>
                </a:lnTo>
                <a:lnTo>
                  <a:pt x="813" y="1978"/>
                </a:lnTo>
                <a:lnTo>
                  <a:pt x="791" y="1939"/>
                </a:lnTo>
                <a:lnTo>
                  <a:pt x="767" y="1897"/>
                </a:lnTo>
                <a:lnTo>
                  <a:pt x="739" y="1848"/>
                </a:lnTo>
                <a:lnTo>
                  <a:pt x="711" y="1799"/>
                </a:lnTo>
                <a:lnTo>
                  <a:pt x="685" y="1746"/>
                </a:lnTo>
                <a:lnTo>
                  <a:pt x="661" y="1694"/>
                </a:lnTo>
                <a:lnTo>
                  <a:pt x="642" y="1639"/>
                </a:lnTo>
                <a:lnTo>
                  <a:pt x="628" y="1583"/>
                </a:lnTo>
                <a:lnTo>
                  <a:pt x="618" y="1511"/>
                </a:lnTo>
                <a:lnTo>
                  <a:pt x="616" y="1439"/>
                </a:lnTo>
                <a:lnTo>
                  <a:pt x="620" y="1368"/>
                </a:lnTo>
                <a:lnTo>
                  <a:pt x="626" y="1299"/>
                </a:lnTo>
                <a:lnTo>
                  <a:pt x="637" y="1229"/>
                </a:lnTo>
                <a:lnTo>
                  <a:pt x="642" y="1183"/>
                </a:lnTo>
                <a:lnTo>
                  <a:pt x="647" y="1139"/>
                </a:lnTo>
                <a:lnTo>
                  <a:pt x="651" y="1096"/>
                </a:lnTo>
                <a:lnTo>
                  <a:pt x="654" y="1055"/>
                </a:lnTo>
                <a:lnTo>
                  <a:pt x="652" y="1018"/>
                </a:lnTo>
                <a:lnTo>
                  <a:pt x="647" y="984"/>
                </a:lnTo>
                <a:lnTo>
                  <a:pt x="638" y="953"/>
                </a:lnTo>
                <a:lnTo>
                  <a:pt x="620" y="920"/>
                </a:lnTo>
                <a:lnTo>
                  <a:pt x="594" y="886"/>
                </a:lnTo>
                <a:lnTo>
                  <a:pt x="561" y="854"/>
                </a:lnTo>
                <a:lnTo>
                  <a:pt x="523" y="822"/>
                </a:lnTo>
                <a:lnTo>
                  <a:pt x="482" y="789"/>
                </a:lnTo>
                <a:lnTo>
                  <a:pt x="438" y="755"/>
                </a:lnTo>
                <a:lnTo>
                  <a:pt x="392" y="721"/>
                </a:lnTo>
                <a:lnTo>
                  <a:pt x="348" y="686"/>
                </a:lnTo>
                <a:lnTo>
                  <a:pt x="303" y="648"/>
                </a:lnTo>
                <a:lnTo>
                  <a:pt x="261" y="607"/>
                </a:lnTo>
                <a:lnTo>
                  <a:pt x="222" y="564"/>
                </a:lnTo>
                <a:lnTo>
                  <a:pt x="186" y="516"/>
                </a:lnTo>
                <a:lnTo>
                  <a:pt x="156" y="465"/>
                </a:lnTo>
                <a:lnTo>
                  <a:pt x="129" y="411"/>
                </a:lnTo>
                <a:lnTo>
                  <a:pt x="109" y="356"/>
                </a:lnTo>
                <a:lnTo>
                  <a:pt x="90" y="301"/>
                </a:lnTo>
                <a:lnTo>
                  <a:pt x="75" y="245"/>
                </a:lnTo>
                <a:lnTo>
                  <a:pt x="60" y="189"/>
                </a:lnTo>
                <a:lnTo>
                  <a:pt x="46" y="137"/>
                </a:lnTo>
                <a:lnTo>
                  <a:pt x="33" y="88"/>
                </a:lnTo>
                <a:lnTo>
                  <a:pt x="17" y="42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 w="0">
            <a:noFill/>
            <a:prstDash val="solid"/>
            <a:round/>
            <a:headEnd/>
            <a:tailEnd/>
          </a:ln>
        </p:spPr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110979" cy="6858000"/>
            <a:chOff x="0" y="0"/>
            <a:chExt cx="2110979" cy="6858000"/>
          </a:xfrm>
        </p:grpSpPr>
        <p:sp>
          <p:nvSpPr>
            <p:cNvPr id="9" name="Freeform 8" title="left scallop shape"/>
            <p:cNvSpPr/>
            <p:nvPr/>
          </p:nvSpPr>
          <p:spPr bwMode="auto">
            <a:xfrm>
              <a:off x="0" y="0"/>
              <a:ext cx="2110979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0" name="Freeform 11" title="left scallop inline"/>
            <p:cNvSpPr/>
            <p:nvPr/>
          </p:nvSpPr>
          <p:spPr bwMode="auto">
            <a:xfrm>
              <a:off x="655786" y="0"/>
              <a:ext cx="1234679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77381763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42975" y="2286000"/>
            <a:ext cx="3593592" cy="3619500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85846" y="2286000"/>
            <a:ext cx="3593592" cy="3619500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7F9B65-D66F-4F01-A1F2-D1AB5072357E}" type="datetimeFigureOut">
              <a:rPr lang="cs-CZ" smtClean="0"/>
              <a:t>30.03.2022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78A330-365D-49B1-B377-1AC7F8D160F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9819191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2975" y="381001"/>
            <a:ext cx="7629525" cy="1493517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41832" y="2199634"/>
            <a:ext cx="361188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800" b="1" cap="all" spc="1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41832" y="2909102"/>
            <a:ext cx="3611880" cy="299639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75398" y="2199634"/>
            <a:ext cx="361188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800" b="1" cap="all" spc="1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975398" y="2909102"/>
            <a:ext cx="3611880" cy="299639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7F9B65-D66F-4F01-A1F2-D1AB5072357E}" type="datetimeFigureOut">
              <a:rPr lang="cs-CZ" smtClean="0"/>
              <a:t>30.03.2022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78A330-365D-49B1-B377-1AC7F8D160F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2343752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7F9B65-D66F-4F01-A1F2-D1AB5072357E}" type="datetimeFigureOut">
              <a:rPr lang="cs-CZ" smtClean="0"/>
              <a:t>30.03.2022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78A330-365D-49B1-B377-1AC7F8D160F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944794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7F9B65-D66F-4F01-A1F2-D1AB5072357E}" type="datetimeFigureOut">
              <a:rPr lang="cs-CZ" smtClean="0"/>
              <a:t>30.03.2022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78A330-365D-49B1-B377-1AC7F8D160F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840793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5542359" y="0"/>
            <a:ext cx="3601641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1">
              <a:lumMod val="85000"/>
              <a:lumOff val="15000"/>
            </a:schemeClr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53414" y="457200"/>
            <a:ext cx="2319086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800" b="1" i="0" cap="all" spc="225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3788" y="920377"/>
            <a:ext cx="4618814" cy="4985124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53414" y="1741336"/>
            <a:ext cx="2319086" cy="4164164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1200"/>
              </a:spcBef>
              <a:buNone/>
              <a:defRPr sz="1400" baseline="0">
                <a:solidFill>
                  <a:schemeClr val="bg2"/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3789" y="6375679"/>
            <a:ext cx="925016" cy="348462"/>
          </a:xfrm>
        </p:spPr>
        <p:txBody>
          <a:bodyPr/>
          <a:lstStyle/>
          <a:p>
            <a:fld id="{577F9B65-D66F-4F01-A1F2-D1AB5072357E}" type="datetimeFigureOut">
              <a:rPr lang="cs-CZ" smtClean="0"/>
              <a:t>30.03.2022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577716" y="6375679"/>
            <a:ext cx="2611634" cy="345796"/>
          </a:xfrm>
        </p:spPr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268261" y="6375679"/>
            <a:ext cx="924342" cy="345796"/>
          </a:xfrm>
        </p:spPr>
        <p:txBody>
          <a:bodyPr/>
          <a:lstStyle/>
          <a:p>
            <a:fld id="{0278A330-365D-49B1-B377-1AC7F8D160F4}" type="slidenum">
              <a:rPr lang="cs-CZ" smtClean="0"/>
              <a:t>‹#›</a:t>
            </a:fld>
            <a:endParaRPr lang="cs-CZ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 title="left edge border"/>
          <p:cNvSpPr/>
          <p:nvPr/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43097803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96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12598" y="1"/>
            <a:ext cx="5516689" cy="6857999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5542359" y="0"/>
            <a:ext cx="3601641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1">
              <a:lumMod val="85000"/>
              <a:lumOff val="15000"/>
            </a:schemeClr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/>
          <p:cNvSpPr/>
          <p:nvPr/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53413" y="457200"/>
            <a:ext cx="2319088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800" b="1" i="0" spc="225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53413" y="1741336"/>
            <a:ext cx="2319088" cy="4164164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1200"/>
              </a:spcBef>
              <a:buNone/>
              <a:defRPr sz="1400" baseline="0">
                <a:solidFill>
                  <a:schemeClr val="bg2"/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4463" y="6375679"/>
            <a:ext cx="924342" cy="348462"/>
          </a:xfrm>
        </p:spPr>
        <p:txBody>
          <a:bodyPr/>
          <a:lstStyle/>
          <a:p>
            <a:fld id="{577F9B65-D66F-4F01-A1F2-D1AB5072357E}" type="datetimeFigureOut">
              <a:rPr lang="cs-CZ" smtClean="0"/>
              <a:t>30.03.2022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577716" y="6375679"/>
            <a:ext cx="2611634" cy="345796"/>
          </a:xfrm>
        </p:spPr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256153" y="6375679"/>
            <a:ext cx="947460" cy="345796"/>
          </a:xfrm>
        </p:spPr>
        <p:txBody>
          <a:bodyPr/>
          <a:lstStyle/>
          <a:p>
            <a:fld id="{0278A330-365D-49B1-B377-1AC7F8D160F4}" type="slidenum">
              <a:rPr lang="cs-CZ" smtClean="0"/>
              <a:t>‹#›</a:t>
            </a:fld>
            <a:endParaRPr lang="cs-CZ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2326500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38758" y="382385"/>
            <a:ext cx="763374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38758" y="2286002"/>
            <a:ext cx="763374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38758" y="6375679"/>
            <a:ext cx="174729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577F9B65-D66F-4F01-A1F2-D1AB5072357E}" type="datetimeFigureOut">
              <a:rPr lang="cs-CZ" smtClean="0"/>
              <a:t>30.03.2022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75679"/>
            <a:ext cx="30861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1" y="6375679"/>
            <a:ext cx="211454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0278A330-365D-49B1-B377-1AC7F8D160F4}" type="slidenum">
              <a:rPr lang="cs-CZ" smtClean="0"/>
              <a:t>‹#›</a:t>
            </a:fld>
            <a:endParaRPr lang="cs-CZ"/>
          </a:p>
        </p:txBody>
      </p:sp>
      <p:sp>
        <p:nvSpPr>
          <p:cNvPr id="12" name="Rectangle 11"/>
          <p:cNvSpPr/>
          <p:nvPr/>
        </p:nvSpPr>
        <p:spPr>
          <a:xfrm>
            <a:off x="8931402" y="0"/>
            <a:ext cx="21259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 title="right edge border"/>
          <p:cNvSpPr/>
          <p:nvPr/>
        </p:nvSpPr>
        <p:spPr>
          <a:xfrm>
            <a:off x="8931402" y="0"/>
            <a:ext cx="21259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" name="Freeform 5"/>
          <p:cNvSpPr/>
          <p:nvPr/>
        </p:nvSpPr>
        <p:spPr bwMode="auto">
          <a:xfrm>
            <a:off x="1" y="0"/>
            <a:ext cx="679090" cy="6858000"/>
          </a:xfrm>
          <a:custGeom>
            <a:avLst/>
            <a:gdLst/>
            <a:ahLst/>
            <a:cxnLst/>
            <a:rect l="0" t="0" r="r" b="b"/>
            <a:pathLst>
              <a:path w="211" h="2160">
                <a:moveTo>
                  <a:pt x="155" y="1728"/>
                </a:moveTo>
                <a:cubicBezTo>
                  <a:pt x="155" y="1620"/>
                  <a:pt x="211" y="1620"/>
                  <a:pt x="211" y="1512"/>
                </a:cubicBezTo>
                <a:cubicBezTo>
                  <a:pt x="211" y="1404"/>
                  <a:pt x="155" y="1404"/>
                  <a:pt x="155" y="1296"/>
                </a:cubicBezTo>
                <a:cubicBezTo>
                  <a:pt x="155" y="1188"/>
                  <a:pt x="211" y="1188"/>
                  <a:pt x="211" y="1080"/>
                </a:cubicBezTo>
                <a:cubicBezTo>
                  <a:pt x="211" y="972"/>
                  <a:pt x="155" y="972"/>
                  <a:pt x="155" y="864"/>
                </a:cubicBezTo>
                <a:cubicBezTo>
                  <a:pt x="155" y="756"/>
                  <a:pt x="211" y="756"/>
                  <a:pt x="211" y="648"/>
                </a:cubicBezTo>
                <a:cubicBezTo>
                  <a:pt x="211" y="540"/>
                  <a:pt x="155" y="540"/>
                  <a:pt x="155" y="432"/>
                </a:cubicBezTo>
                <a:cubicBezTo>
                  <a:pt x="155" y="324"/>
                  <a:pt x="211" y="324"/>
                  <a:pt x="211" y="216"/>
                </a:cubicBezTo>
                <a:cubicBezTo>
                  <a:pt x="211" y="108"/>
                  <a:pt x="155" y="108"/>
                  <a:pt x="155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2160"/>
                  <a:pt x="0" y="2160"/>
                  <a:pt x="0" y="2160"/>
                </a:cubicBezTo>
                <a:cubicBezTo>
                  <a:pt x="155" y="2160"/>
                  <a:pt x="155" y="2160"/>
                  <a:pt x="155" y="2160"/>
                </a:cubicBezTo>
                <a:cubicBezTo>
                  <a:pt x="155" y="2052"/>
                  <a:pt x="211" y="2052"/>
                  <a:pt x="211" y="1944"/>
                </a:cubicBezTo>
                <a:cubicBezTo>
                  <a:pt x="211" y="1836"/>
                  <a:pt x="155" y="1836"/>
                  <a:pt x="155" y="1728"/>
                </a:cubicBezTo>
                <a:close/>
              </a:path>
            </a:pathLst>
          </a:custGeom>
          <a:solidFill>
            <a:schemeClr val="tx1">
              <a:lumMod val="85000"/>
              <a:lumOff val="15000"/>
            </a:schemeClr>
          </a:solidFill>
          <a:ln>
            <a:noFill/>
          </a:ln>
        </p:spPr>
      </p:sp>
    </p:spTree>
    <p:extLst>
      <p:ext uri="{BB962C8B-B14F-4D97-AF65-F5344CB8AC3E}">
        <p14:creationId xmlns:p14="http://schemas.microsoft.com/office/powerpoint/2010/main" val="20594334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5100" kern="1200" cap="all" spc="150" baseline="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0" pos="594">
          <p15:clr>
            <a:srgbClr val="F26B43"/>
          </p15:clr>
        </p15:guide>
        <p15:guide id="1" pos="792">
          <p15:clr>
            <a:srgbClr val="F26B43"/>
          </p15:clr>
        </p15:guide>
        <p15:guide id="2" pos="7200">
          <p15:clr>
            <a:srgbClr val="F26B43"/>
          </p15:clr>
        </p15:guide>
        <p15:guide id="3" pos="5400">
          <p15:clr>
            <a:srgbClr val="F26B43"/>
          </p15:clr>
        </p15:guide>
        <p15:guide id="4" orient="horz" pos="4008">
          <p15:clr>
            <a:srgbClr val="F26B43"/>
          </p15:clr>
        </p15:guide>
        <p15:guide id="5" orient="horz" pos="1440">
          <p15:clr>
            <a:srgbClr val="F26B43"/>
          </p15:clr>
        </p15:guide>
        <p15:guide id="6" orient="horz" pos="3720">
          <p15:clr>
            <a:srgbClr val="F26B43"/>
          </p15:clr>
        </p15:guide>
        <p15:guide id="7" orient="horz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6.png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17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/>
              <a:t>Potřeby</a:t>
            </a:r>
            <a:endParaRPr lang="cs-CZ" sz="3200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/>
              <a:t>2. Diskuzní setkání odborníků</a:t>
            </a:r>
          </a:p>
          <a:p>
            <a:r>
              <a:rPr lang="cs-CZ" dirty="0"/>
              <a:t>31. Března 2022</a:t>
            </a:r>
          </a:p>
        </p:txBody>
      </p:sp>
    </p:spTree>
    <p:extLst>
      <p:ext uri="{BB962C8B-B14F-4D97-AF65-F5344CB8AC3E}">
        <p14:creationId xmlns:p14="http://schemas.microsoft.com/office/powerpoint/2010/main" val="1802128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550FB55-ABFE-458C-8C1F-93A7B3DA93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Kdo? Kolik? Z jakého kraje? </a:t>
            </a:r>
          </a:p>
        </p:txBody>
      </p:sp>
      <p:pic>
        <p:nvPicPr>
          <p:cNvPr id="5" name="Zástupný obsah 4">
            <a:extLst>
              <a:ext uri="{FF2B5EF4-FFF2-40B4-BE49-F238E27FC236}">
                <a16:creationId xmlns:a16="http://schemas.microsoft.com/office/drawing/2014/main" id="{42482146-AB93-44A8-B3DE-A91D7A01E30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45293" y="1879766"/>
            <a:ext cx="2933700" cy="2943225"/>
          </a:xfrm>
        </p:spPr>
      </p:pic>
      <p:pic>
        <p:nvPicPr>
          <p:cNvPr id="9" name="Obrázek 8">
            <a:extLst>
              <a:ext uri="{FF2B5EF4-FFF2-40B4-BE49-F238E27FC236}">
                <a16:creationId xmlns:a16="http://schemas.microsoft.com/office/drawing/2014/main" id="{888B19C4-569C-4F61-AB07-DC9377A7724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59632" y="5028261"/>
            <a:ext cx="2000250" cy="361950"/>
          </a:xfrm>
          <a:prstGeom prst="rect">
            <a:avLst/>
          </a:prstGeom>
        </p:spPr>
      </p:pic>
      <p:pic>
        <p:nvPicPr>
          <p:cNvPr id="11" name="Obrázek 10">
            <a:extLst>
              <a:ext uri="{FF2B5EF4-FFF2-40B4-BE49-F238E27FC236}">
                <a16:creationId xmlns:a16="http://schemas.microsoft.com/office/drawing/2014/main" id="{050EFEC9-F79F-4A29-9E88-6B777F6591C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45382" y="5460397"/>
            <a:ext cx="1428750" cy="266700"/>
          </a:xfrm>
          <a:prstGeom prst="rect">
            <a:avLst/>
          </a:prstGeom>
        </p:spPr>
      </p:pic>
      <p:pic>
        <p:nvPicPr>
          <p:cNvPr id="13" name="Obrázek 12">
            <a:extLst>
              <a:ext uri="{FF2B5EF4-FFF2-40B4-BE49-F238E27FC236}">
                <a16:creationId xmlns:a16="http://schemas.microsoft.com/office/drawing/2014/main" id="{7C4282BC-2818-41B7-BF72-91662AAA4CB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364407" y="6244266"/>
            <a:ext cx="1895475" cy="266700"/>
          </a:xfrm>
          <a:prstGeom prst="rect">
            <a:avLst/>
          </a:prstGeom>
        </p:spPr>
      </p:pic>
      <p:pic>
        <p:nvPicPr>
          <p:cNvPr id="15" name="Obrázek 14">
            <a:extLst>
              <a:ext uri="{FF2B5EF4-FFF2-40B4-BE49-F238E27FC236}">
                <a16:creationId xmlns:a16="http://schemas.microsoft.com/office/drawing/2014/main" id="{ADC14A5D-11D2-4A3F-B610-C33A62D32809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278681" y="5868730"/>
            <a:ext cx="2066925" cy="285750"/>
          </a:xfrm>
          <a:prstGeom prst="rect">
            <a:avLst/>
          </a:prstGeom>
        </p:spPr>
      </p:pic>
      <p:pic>
        <p:nvPicPr>
          <p:cNvPr id="17" name="Obrázek 16">
            <a:extLst>
              <a:ext uri="{FF2B5EF4-FFF2-40B4-BE49-F238E27FC236}">
                <a16:creationId xmlns:a16="http://schemas.microsoft.com/office/drawing/2014/main" id="{ED7433C6-2FEE-4703-91C7-C6A7EF4B2EF9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076056" y="1855921"/>
            <a:ext cx="2800350" cy="2895600"/>
          </a:xfrm>
          <a:prstGeom prst="rect">
            <a:avLst/>
          </a:prstGeom>
        </p:spPr>
      </p:pic>
      <p:pic>
        <p:nvPicPr>
          <p:cNvPr id="19" name="Obrázek 18">
            <a:extLst>
              <a:ext uri="{FF2B5EF4-FFF2-40B4-BE49-F238E27FC236}">
                <a16:creationId xmlns:a16="http://schemas.microsoft.com/office/drawing/2014/main" id="{C0C23FFD-F57B-4564-B03A-6A18CB51C931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115297" y="4983404"/>
            <a:ext cx="2664296" cy="17343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61678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99592" y="260648"/>
            <a:ext cx="7005464" cy="717759"/>
          </a:xfrm>
        </p:spPr>
        <p:txBody>
          <a:bodyPr>
            <a:normAutofit fontScale="90000"/>
          </a:bodyPr>
          <a:lstStyle/>
          <a:p>
            <a:r>
              <a:rPr lang="cs-CZ" dirty="0"/>
              <a:t>otázky</a:t>
            </a:r>
          </a:p>
        </p:txBody>
      </p:sp>
      <p:pic>
        <p:nvPicPr>
          <p:cNvPr id="9" name="Zástupný obsah 8">
            <a:extLst>
              <a:ext uri="{FF2B5EF4-FFF2-40B4-BE49-F238E27FC236}">
                <a16:creationId xmlns:a16="http://schemas.microsoft.com/office/drawing/2014/main" id="{A78679B8-2EAE-4454-BEC6-98518F9D0B6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75747" y="2420888"/>
            <a:ext cx="3467100" cy="3562350"/>
          </a:xfrm>
        </p:spPr>
      </p:pic>
      <p:pic>
        <p:nvPicPr>
          <p:cNvPr id="7" name="Obrázek 6">
            <a:extLst>
              <a:ext uri="{FF2B5EF4-FFF2-40B4-BE49-F238E27FC236}">
                <a16:creationId xmlns:a16="http://schemas.microsoft.com/office/drawing/2014/main" id="{969FE532-6CBD-4887-A937-FA3D122A291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3568" y="1392069"/>
            <a:ext cx="8045397" cy="893933"/>
          </a:xfrm>
          <a:prstGeom prst="rect">
            <a:avLst/>
          </a:prstGeom>
        </p:spPr>
      </p:pic>
      <p:pic>
        <p:nvPicPr>
          <p:cNvPr id="11" name="Obrázek 10">
            <a:extLst>
              <a:ext uri="{FF2B5EF4-FFF2-40B4-BE49-F238E27FC236}">
                <a16:creationId xmlns:a16="http://schemas.microsoft.com/office/drawing/2014/main" id="{EDC01FBE-2F34-4B46-B926-C3147FFB2A6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67828" y="2564904"/>
            <a:ext cx="3400425" cy="2209800"/>
          </a:xfrm>
          <a:prstGeom prst="rect">
            <a:avLst/>
          </a:prstGeom>
        </p:spPr>
      </p:pic>
      <p:pic>
        <p:nvPicPr>
          <p:cNvPr id="13" name="Obrázek 12">
            <a:extLst>
              <a:ext uri="{FF2B5EF4-FFF2-40B4-BE49-F238E27FC236}">
                <a16:creationId xmlns:a16="http://schemas.microsoft.com/office/drawing/2014/main" id="{3F3F8009-0ACF-40F1-BBC8-ED260ED086C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67827" y="4774704"/>
            <a:ext cx="3400425" cy="1390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83538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rázek 2">
            <a:extLst>
              <a:ext uri="{FF2B5EF4-FFF2-40B4-BE49-F238E27FC236}">
                <a16:creationId xmlns:a16="http://schemas.microsoft.com/office/drawing/2014/main" id="{EB82E509-118C-45FA-B015-87071B0E5B8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9454" y="1133580"/>
            <a:ext cx="6743700" cy="400050"/>
          </a:xfrm>
          <a:prstGeom prst="rect">
            <a:avLst/>
          </a:prstGeom>
        </p:spPr>
      </p:pic>
      <p:sp>
        <p:nvSpPr>
          <p:cNvPr id="7" name="Nadpis 6">
            <a:extLst>
              <a:ext uri="{FF2B5EF4-FFF2-40B4-BE49-F238E27FC236}">
                <a16:creationId xmlns:a16="http://schemas.microsoft.com/office/drawing/2014/main" id="{FAEFF6B3-DCA5-430E-8073-D78E2D3AF7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38758" y="382385"/>
            <a:ext cx="7005092" cy="166295"/>
          </a:xfrm>
        </p:spPr>
        <p:txBody>
          <a:bodyPr>
            <a:normAutofit fontScale="90000"/>
          </a:bodyPr>
          <a:lstStyle/>
          <a:p>
            <a:endParaRPr lang="cs-CZ" dirty="0"/>
          </a:p>
        </p:txBody>
      </p:sp>
      <p:pic>
        <p:nvPicPr>
          <p:cNvPr id="9" name="Obrázek 8">
            <a:extLst>
              <a:ext uri="{FF2B5EF4-FFF2-40B4-BE49-F238E27FC236}">
                <a16:creationId xmlns:a16="http://schemas.microsoft.com/office/drawing/2014/main" id="{37ED4034-6B7A-4751-A7CC-67AAAF2ED99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20072" y="1772816"/>
            <a:ext cx="3419475" cy="3190875"/>
          </a:xfrm>
          <a:prstGeom prst="rect">
            <a:avLst/>
          </a:prstGeom>
        </p:spPr>
      </p:pic>
      <p:pic>
        <p:nvPicPr>
          <p:cNvPr id="11" name="Obrázek 10">
            <a:extLst>
              <a:ext uri="{FF2B5EF4-FFF2-40B4-BE49-F238E27FC236}">
                <a16:creationId xmlns:a16="http://schemas.microsoft.com/office/drawing/2014/main" id="{7C8ED16E-C0B6-4B5B-90B4-F7A771741FB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38758" y="2118531"/>
            <a:ext cx="3457575" cy="1876425"/>
          </a:xfrm>
          <a:prstGeom prst="rect">
            <a:avLst/>
          </a:prstGeom>
        </p:spPr>
      </p:pic>
      <p:pic>
        <p:nvPicPr>
          <p:cNvPr id="13" name="Obrázek 12">
            <a:extLst>
              <a:ext uri="{FF2B5EF4-FFF2-40B4-BE49-F238E27FC236}">
                <a16:creationId xmlns:a16="http://schemas.microsoft.com/office/drawing/2014/main" id="{B4BB71FA-38B6-49BA-90A6-CDCFC375DA5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122960" y="5387192"/>
            <a:ext cx="3495675" cy="1314450"/>
          </a:xfrm>
          <a:prstGeom prst="rect">
            <a:avLst/>
          </a:prstGeom>
        </p:spPr>
      </p:pic>
      <p:pic>
        <p:nvPicPr>
          <p:cNvPr id="15" name="Obrázek 14">
            <a:extLst>
              <a:ext uri="{FF2B5EF4-FFF2-40B4-BE49-F238E27FC236}">
                <a16:creationId xmlns:a16="http://schemas.microsoft.com/office/drawing/2014/main" id="{FA774C57-FD80-474A-904E-AF3CEE1D3C24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17490" y="4010382"/>
            <a:ext cx="3495675" cy="23431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72619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55576" y="274638"/>
            <a:ext cx="7931224" cy="562074"/>
          </a:xfrm>
        </p:spPr>
        <p:txBody>
          <a:bodyPr>
            <a:normAutofit fontScale="90000"/>
          </a:bodyPr>
          <a:lstStyle/>
          <a:p>
            <a:endParaRPr lang="cs-CZ" dirty="0"/>
          </a:p>
        </p:txBody>
      </p:sp>
      <p:graphicFrame>
        <p:nvGraphicFramePr>
          <p:cNvPr id="9" name="Zástupný symbol pro obsah 2">
            <a:extLst>
              <a:ext uri="{FF2B5EF4-FFF2-40B4-BE49-F238E27FC236}">
                <a16:creationId xmlns:a16="http://schemas.microsoft.com/office/drawing/2014/main" id="{A7DF6D62-9E49-99AF-F757-0E61A22136B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63707785"/>
              </p:ext>
            </p:extLst>
          </p:nvPr>
        </p:nvGraphicFramePr>
        <p:xfrm>
          <a:off x="938758" y="2286002"/>
          <a:ext cx="7881714" cy="41673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6" name="Obrázek 5">
            <a:extLst>
              <a:ext uri="{FF2B5EF4-FFF2-40B4-BE49-F238E27FC236}">
                <a16:creationId xmlns:a16="http://schemas.microsoft.com/office/drawing/2014/main" id="{9B1C470C-753D-4059-B23B-2EA413545DD8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978407"/>
            <a:ext cx="9144000" cy="3559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82122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2C2DF09-6A99-4E3A-859B-A2D21BDB96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 dirty="0"/>
          </a:p>
        </p:txBody>
      </p:sp>
      <p:graphicFrame>
        <p:nvGraphicFramePr>
          <p:cNvPr id="5" name="Zástupný obsah 2">
            <a:extLst>
              <a:ext uri="{FF2B5EF4-FFF2-40B4-BE49-F238E27FC236}">
                <a16:creationId xmlns:a16="http://schemas.microsoft.com/office/drawing/2014/main" id="{F48CE966-6DC7-66F1-1E79-0EECA325DAF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4609080"/>
              </p:ext>
            </p:extLst>
          </p:nvPr>
        </p:nvGraphicFramePr>
        <p:xfrm>
          <a:off x="938758" y="2286002"/>
          <a:ext cx="7633742" cy="359359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357782392"/>
      </p:ext>
    </p:extLst>
  </p:cSld>
  <p:clrMapOvr>
    <a:masterClrMapping/>
  </p:clrMapOvr>
</p:sld>
</file>

<file path=ppt/theme/theme1.xml><?xml version="1.0" encoding="utf-8"?>
<a:theme xmlns:a="http://schemas.openxmlformats.org/drawingml/2006/main" name="Odznáček">
  <a:themeElements>
    <a:clrScheme name="Odznáček">
      <a:dk1>
        <a:sysClr val="windowText" lastClr="000000"/>
      </a:dk1>
      <a:lt1>
        <a:sysClr val="window" lastClr="FFFFFF"/>
      </a:lt1>
      <a:dk2>
        <a:srgbClr val="1B2F36"/>
      </a:dk2>
      <a:lt2>
        <a:srgbClr val="F3F3F2"/>
      </a:lt2>
      <a:accent1>
        <a:srgbClr val="A38D51"/>
      </a:accent1>
      <a:accent2>
        <a:srgbClr val="5A3D40"/>
      </a:accent2>
      <a:accent3>
        <a:srgbClr val="5D988C"/>
      </a:accent3>
      <a:accent4>
        <a:srgbClr val="A85752"/>
      </a:accent4>
      <a:accent5>
        <a:srgbClr val="809A67"/>
      </a:accent5>
      <a:accent6>
        <a:srgbClr val="67645A"/>
      </a:accent6>
      <a:hlink>
        <a:srgbClr val="5D988C"/>
      </a:hlink>
      <a:folHlink>
        <a:srgbClr val="846794"/>
      </a:folHlink>
    </a:clrScheme>
    <a:fontScheme name="Odznáček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dznáček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9E77EDF1-0821-4215-BD6E-A2D49F02550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TM10001106[[fn=Odznáček]]</Template>
  <TotalTime>297</TotalTime>
  <Words>184</Words>
  <Application>Microsoft Office PowerPoint</Application>
  <PresentationFormat>Předvádění na obrazovce (4:3)</PresentationFormat>
  <Paragraphs>13</Paragraphs>
  <Slides>6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6</vt:i4>
      </vt:variant>
    </vt:vector>
  </HeadingPairs>
  <TitlesOfParts>
    <vt:vector size="10" baseType="lpstr">
      <vt:lpstr>Arial</vt:lpstr>
      <vt:lpstr>Gill Sans MT</vt:lpstr>
      <vt:lpstr>Impact</vt:lpstr>
      <vt:lpstr>Odznáček</vt:lpstr>
      <vt:lpstr>Potřeby</vt:lpstr>
      <vt:lpstr>Kdo? Kolik? Z jakého kraje? </vt:lpstr>
      <vt:lpstr>otázky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cr</dc:title>
  <dc:creator>LenovoX230</dc:creator>
  <cp:lastModifiedBy>Šafařík Fridmanská Andrea Mgr. (MPSV)</cp:lastModifiedBy>
  <cp:revision>29</cp:revision>
  <dcterms:created xsi:type="dcterms:W3CDTF">2022-02-17T21:03:32Z</dcterms:created>
  <dcterms:modified xsi:type="dcterms:W3CDTF">2022-03-30T22:01:13Z</dcterms:modified>
</cp:coreProperties>
</file>