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3" r:id="rId5"/>
    <p:sldId id="261" r:id="rId6"/>
    <p:sldId id="262" r:id="rId7"/>
    <p:sldId id="258" r:id="rId8"/>
    <p:sldId id="265" r:id="rId9"/>
    <p:sldId id="269" r:id="rId10"/>
    <p:sldId id="260" r:id="rId11"/>
    <p:sldId id="266" r:id="rId12"/>
    <p:sldId id="272" r:id="rId13"/>
    <p:sldId id="267" r:id="rId14"/>
    <p:sldId id="270" r:id="rId15"/>
    <p:sldId id="271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660"/>
  </p:normalViewPr>
  <p:slideViewPr>
    <p:cSldViewPr>
      <p:cViewPr varScale="1">
        <p:scale>
          <a:sx n="68" d="100"/>
          <a:sy n="68" d="100"/>
        </p:scale>
        <p:origin x="1008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app=desktop&amp;v=ogHM01a-z8s&amp;t=5s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app=desktop&amp;v=ogHM01a-z8s&amp;t=5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FB43CF-40B0-419B-96C4-FAD63827E6F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64CB13B-8055-44F6-8C2C-F5FBD84C08CB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cs-CZ" sz="2400" dirty="0">
              <a:hlinkClick xmlns:r="http://schemas.openxmlformats.org/officeDocument/2006/relationships" r:id="rId1"/>
            </a:rPr>
            <a:t>Amalthea</a:t>
          </a:r>
          <a:r>
            <a:rPr lang="cs-CZ" sz="1900" dirty="0"/>
            <a:t> </a:t>
          </a:r>
          <a:endParaRPr lang="en-US" sz="1900" dirty="0"/>
        </a:p>
      </dgm:t>
    </dgm:pt>
    <dgm:pt modelId="{37B06E64-1858-4E38-BC42-88ED6BC11D4E}" type="parTrans" cxnId="{F772D25D-2603-4DC0-986D-BE2E6F3FF2C1}">
      <dgm:prSet/>
      <dgm:spPr/>
      <dgm:t>
        <a:bodyPr/>
        <a:lstStyle/>
        <a:p>
          <a:endParaRPr lang="en-US"/>
        </a:p>
      </dgm:t>
    </dgm:pt>
    <dgm:pt modelId="{22DE4186-EF07-4841-B7C7-1520320A57D4}" type="sibTrans" cxnId="{F772D25D-2603-4DC0-986D-BE2E6F3FF2C1}">
      <dgm:prSet/>
      <dgm:spPr/>
      <dgm:t>
        <a:bodyPr/>
        <a:lstStyle/>
        <a:p>
          <a:endParaRPr lang="en-US"/>
        </a:p>
      </dgm:t>
    </dgm:pt>
    <dgm:pt modelId="{C1865514-C16B-4077-A5ED-8FB8BD93AFAD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cs-CZ" b="1" dirty="0">
              <a:solidFill>
                <a:schemeClr val="accent5">
                  <a:lumMod val="75000"/>
                </a:schemeClr>
              </a:solidFill>
            </a:rPr>
            <a:t>„Každý má právo si vybrat školu a dokázat jí vystudovat. Hledejte řešení i když máme postižení.“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8D167C62-E70F-4B74-B68F-BDF1DF49E144}" type="parTrans" cxnId="{13892704-6434-43B7-B878-97CCAC10CA02}">
      <dgm:prSet/>
      <dgm:spPr/>
      <dgm:t>
        <a:bodyPr/>
        <a:lstStyle/>
        <a:p>
          <a:endParaRPr lang="en-US"/>
        </a:p>
      </dgm:t>
    </dgm:pt>
    <dgm:pt modelId="{E72A14F8-BF0A-4906-A0D0-B9B84DE9CB2A}" type="sibTrans" cxnId="{13892704-6434-43B7-B878-97CCAC10CA02}">
      <dgm:prSet/>
      <dgm:spPr/>
      <dgm:t>
        <a:bodyPr/>
        <a:lstStyle/>
        <a:p>
          <a:endParaRPr lang="en-US"/>
        </a:p>
      </dgm:t>
    </dgm:pt>
    <dgm:pt modelId="{D9F734CA-B68E-4523-9E41-F78FCA21AE7C}">
      <dgm:prSet/>
      <dgm:spPr/>
      <dgm:t>
        <a:bodyPr/>
        <a:lstStyle/>
        <a:p>
          <a:pPr algn="ctr"/>
          <a:r>
            <a:rPr lang="cs-CZ" b="1" dirty="0"/>
            <a:t>„Nevím, jestli máme schránku stížností ve škole, ale líbilo se mi řešit věci, které mě trápí i jinak než se spolužáky.“</a:t>
          </a:r>
          <a:endParaRPr lang="en-US" dirty="0"/>
        </a:p>
      </dgm:t>
    </dgm:pt>
    <dgm:pt modelId="{4AFAE73C-8D9A-438A-BE55-4164A895C83F}" type="parTrans" cxnId="{8AA14FCE-B390-4532-8AA8-882B0E66C9C6}">
      <dgm:prSet/>
      <dgm:spPr/>
      <dgm:t>
        <a:bodyPr/>
        <a:lstStyle/>
        <a:p>
          <a:endParaRPr lang="en-US"/>
        </a:p>
      </dgm:t>
    </dgm:pt>
    <dgm:pt modelId="{2384DE6E-873B-44E5-8FB3-6C51E950BC69}" type="sibTrans" cxnId="{8AA14FCE-B390-4532-8AA8-882B0E66C9C6}">
      <dgm:prSet/>
      <dgm:spPr/>
      <dgm:t>
        <a:bodyPr/>
        <a:lstStyle/>
        <a:p>
          <a:endParaRPr lang="en-US"/>
        </a:p>
      </dgm:t>
    </dgm:pt>
    <dgm:pt modelId="{BE4ECFAB-CD97-417D-81BC-9FBEC5638C2B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cs-CZ" b="1" dirty="0">
              <a:solidFill>
                <a:schemeClr val="bg2">
                  <a:lumMod val="25000"/>
                </a:schemeClr>
              </a:solidFill>
            </a:rPr>
            <a:t>“Potřebujeme, abyste se u problémů ptali na náš názor. Pouze u skutečného zájmu se můžeme otevřít a říct vám, co nás trápí. ”</a:t>
          </a:r>
          <a:endParaRPr lang="en-US" dirty="0">
            <a:solidFill>
              <a:schemeClr val="bg2">
                <a:lumMod val="25000"/>
              </a:schemeClr>
            </a:solidFill>
          </a:endParaRPr>
        </a:p>
      </dgm:t>
    </dgm:pt>
    <dgm:pt modelId="{19C8A084-08D4-480F-B199-ED76AB610889}" type="parTrans" cxnId="{72EE678A-3D25-414D-9198-5DE682F44752}">
      <dgm:prSet/>
      <dgm:spPr/>
      <dgm:t>
        <a:bodyPr/>
        <a:lstStyle/>
        <a:p>
          <a:endParaRPr lang="en-US"/>
        </a:p>
      </dgm:t>
    </dgm:pt>
    <dgm:pt modelId="{3D3C007C-DF52-49CA-AE02-AB8CBC007C35}" type="sibTrans" cxnId="{72EE678A-3D25-414D-9198-5DE682F44752}">
      <dgm:prSet/>
      <dgm:spPr/>
      <dgm:t>
        <a:bodyPr/>
        <a:lstStyle/>
        <a:p>
          <a:endParaRPr lang="en-US"/>
        </a:p>
      </dgm:t>
    </dgm:pt>
    <dgm:pt modelId="{4A060AC2-01C2-4600-AD74-1E34ACD7413D}" type="pres">
      <dgm:prSet presAssocID="{3AFB43CF-40B0-419B-96C4-FAD63827E6F5}" presName="linear" presStyleCnt="0">
        <dgm:presLayoutVars>
          <dgm:animLvl val="lvl"/>
          <dgm:resizeHandles val="exact"/>
        </dgm:presLayoutVars>
      </dgm:prSet>
      <dgm:spPr/>
    </dgm:pt>
    <dgm:pt modelId="{801AE84D-1F22-43C3-88DD-1A35337190B5}" type="pres">
      <dgm:prSet presAssocID="{764CB13B-8055-44F6-8C2C-F5FBD84C08CB}" presName="parentText" presStyleLbl="node1" presStyleIdx="0" presStyleCnt="4" custLinFactNeighborY="-74391">
        <dgm:presLayoutVars>
          <dgm:chMax val="0"/>
          <dgm:bulletEnabled val="1"/>
        </dgm:presLayoutVars>
      </dgm:prSet>
      <dgm:spPr/>
    </dgm:pt>
    <dgm:pt modelId="{336234E3-8B46-4E88-889F-F764618236AD}" type="pres">
      <dgm:prSet presAssocID="{22DE4186-EF07-4841-B7C7-1520320A57D4}" presName="spacer" presStyleCnt="0"/>
      <dgm:spPr/>
    </dgm:pt>
    <dgm:pt modelId="{BB57064C-9C03-4531-A13C-717AB998FDB8}" type="pres">
      <dgm:prSet presAssocID="{C1865514-C16B-4077-A5ED-8FB8BD93AFA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AF57EAD-52B4-4E27-A548-9AB3EDBDF1FF}" type="pres">
      <dgm:prSet presAssocID="{E72A14F8-BF0A-4906-A0D0-B9B84DE9CB2A}" presName="spacer" presStyleCnt="0"/>
      <dgm:spPr/>
    </dgm:pt>
    <dgm:pt modelId="{F52E8AD0-C59A-4FD6-8DAF-9B0E1F9F8367}" type="pres">
      <dgm:prSet presAssocID="{D9F734CA-B68E-4523-9E41-F78FCA21AE7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7D314E9-60A5-4BE3-A75D-74EE99AA2CF1}" type="pres">
      <dgm:prSet presAssocID="{2384DE6E-873B-44E5-8FB3-6C51E950BC69}" presName="spacer" presStyleCnt="0"/>
      <dgm:spPr/>
    </dgm:pt>
    <dgm:pt modelId="{60DE3451-8678-4690-9772-D68C92E60052}" type="pres">
      <dgm:prSet presAssocID="{BE4ECFAB-CD97-417D-81BC-9FBEC5638C2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3892704-6434-43B7-B878-97CCAC10CA02}" srcId="{3AFB43CF-40B0-419B-96C4-FAD63827E6F5}" destId="{C1865514-C16B-4077-A5ED-8FB8BD93AFAD}" srcOrd="1" destOrd="0" parTransId="{8D167C62-E70F-4B74-B68F-BDF1DF49E144}" sibTransId="{E72A14F8-BF0A-4906-A0D0-B9B84DE9CB2A}"/>
    <dgm:cxn modelId="{916AD715-D883-4AE4-B200-29CCDE140C11}" type="presOf" srcId="{BE4ECFAB-CD97-417D-81BC-9FBEC5638C2B}" destId="{60DE3451-8678-4690-9772-D68C92E60052}" srcOrd="0" destOrd="0" presId="urn:microsoft.com/office/officeart/2005/8/layout/vList2"/>
    <dgm:cxn modelId="{F772D25D-2603-4DC0-986D-BE2E6F3FF2C1}" srcId="{3AFB43CF-40B0-419B-96C4-FAD63827E6F5}" destId="{764CB13B-8055-44F6-8C2C-F5FBD84C08CB}" srcOrd="0" destOrd="0" parTransId="{37B06E64-1858-4E38-BC42-88ED6BC11D4E}" sibTransId="{22DE4186-EF07-4841-B7C7-1520320A57D4}"/>
    <dgm:cxn modelId="{D79CAE6B-2711-434B-8D2A-09FBF314C8CD}" type="presOf" srcId="{C1865514-C16B-4077-A5ED-8FB8BD93AFAD}" destId="{BB57064C-9C03-4531-A13C-717AB998FDB8}" srcOrd="0" destOrd="0" presId="urn:microsoft.com/office/officeart/2005/8/layout/vList2"/>
    <dgm:cxn modelId="{72EE678A-3D25-414D-9198-5DE682F44752}" srcId="{3AFB43CF-40B0-419B-96C4-FAD63827E6F5}" destId="{BE4ECFAB-CD97-417D-81BC-9FBEC5638C2B}" srcOrd="3" destOrd="0" parTransId="{19C8A084-08D4-480F-B199-ED76AB610889}" sibTransId="{3D3C007C-DF52-49CA-AE02-AB8CBC007C35}"/>
    <dgm:cxn modelId="{6F25DAA8-D6D5-45A6-B6E4-48923DFE4C50}" type="presOf" srcId="{3AFB43CF-40B0-419B-96C4-FAD63827E6F5}" destId="{4A060AC2-01C2-4600-AD74-1E34ACD7413D}" srcOrd="0" destOrd="0" presId="urn:microsoft.com/office/officeart/2005/8/layout/vList2"/>
    <dgm:cxn modelId="{E56A11C1-927C-4E5D-BE47-176BB04CB2FD}" type="presOf" srcId="{764CB13B-8055-44F6-8C2C-F5FBD84C08CB}" destId="{801AE84D-1F22-43C3-88DD-1A35337190B5}" srcOrd="0" destOrd="0" presId="urn:microsoft.com/office/officeart/2005/8/layout/vList2"/>
    <dgm:cxn modelId="{8AA14FCE-B390-4532-8AA8-882B0E66C9C6}" srcId="{3AFB43CF-40B0-419B-96C4-FAD63827E6F5}" destId="{D9F734CA-B68E-4523-9E41-F78FCA21AE7C}" srcOrd="2" destOrd="0" parTransId="{4AFAE73C-8D9A-438A-BE55-4164A895C83F}" sibTransId="{2384DE6E-873B-44E5-8FB3-6C51E950BC69}"/>
    <dgm:cxn modelId="{BDFE81F2-0F5A-48DA-9850-830D31A8A295}" type="presOf" srcId="{D9F734CA-B68E-4523-9E41-F78FCA21AE7C}" destId="{F52E8AD0-C59A-4FD6-8DAF-9B0E1F9F8367}" srcOrd="0" destOrd="0" presId="urn:microsoft.com/office/officeart/2005/8/layout/vList2"/>
    <dgm:cxn modelId="{24B0833B-CECC-4EFD-8EC7-4346A7CFF392}" type="presParOf" srcId="{4A060AC2-01C2-4600-AD74-1E34ACD7413D}" destId="{801AE84D-1F22-43C3-88DD-1A35337190B5}" srcOrd="0" destOrd="0" presId="urn:microsoft.com/office/officeart/2005/8/layout/vList2"/>
    <dgm:cxn modelId="{DFB36044-EBB5-4902-9CDF-9A22314B1848}" type="presParOf" srcId="{4A060AC2-01C2-4600-AD74-1E34ACD7413D}" destId="{336234E3-8B46-4E88-889F-F764618236AD}" srcOrd="1" destOrd="0" presId="urn:microsoft.com/office/officeart/2005/8/layout/vList2"/>
    <dgm:cxn modelId="{AB171735-EED6-48F2-A7C2-ADCAA82BB7A5}" type="presParOf" srcId="{4A060AC2-01C2-4600-AD74-1E34ACD7413D}" destId="{BB57064C-9C03-4531-A13C-717AB998FDB8}" srcOrd="2" destOrd="0" presId="urn:microsoft.com/office/officeart/2005/8/layout/vList2"/>
    <dgm:cxn modelId="{5F1CBB37-D036-48E8-B068-37990F232821}" type="presParOf" srcId="{4A060AC2-01C2-4600-AD74-1E34ACD7413D}" destId="{6AF57EAD-52B4-4E27-A548-9AB3EDBDF1FF}" srcOrd="3" destOrd="0" presId="urn:microsoft.com/office/officeart/2005/8/layout/vList2"/>
    <dgm:cxn modelId="{8A26A751-BDB4-45B5-8B54-5BAD7561FD46}" type="presParOf" srcId="{4A060AC2-01C2-4600-AD74-1E34ACD7413D}" destId="{F52E8AD0-C59A-4FD6-8DAF-9B0E1F9F8367}" srcOrd="4" destOrd="0" presId="urn:microsoft.com/office/officeart/2005/8/layout/vList2"/>
    <dgm:cxn modelId="{E263C665-0A24-40A9-91E2-39C90A29B320}" type="presParOf" srcId="{4A060AC2-01C2-4600-AD74-1E34ACD7413D}" destId="{17D314E9-60A5-4BE3-A75D-74EE99AA2CF1}" srcOrd="5" destOrd="0" presId="urn:microsoft.com/office/officeart/2005/8/layout/vList2"/>
    <dgm:cxn modelId="{2BED05B2-37F0-4BD4-908C-57A0CCA88F9B}" type="presParOf" srcId="{4A060AC2-01C2-4600-AD74-1E34ACD7413D}" destId="{60DE3451-8678-4690-9772-D68C92E6005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AE84D-1F22-43C3-88DD-1A35337190B5}">
      <dsp:nvSpPr>
        <dsp:cNvPr id="0" name=""/>
        <dsp:cNvSpPr/>
      </dsp:nvSpPr>
      <dsp:spPr>
        <a:xfrm>
          <a:off x="0" y="0"/>
          <a:ext cx="5400600" cy="1496439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hlinkClick xmlns:r="http://schemas.openxmlformats.org/officeDocument/2006/relationships" r:id="rId1"/>
            </a:rPr>
            <a:t>Amalthea</a:t>
          </a:r>
          <a:r>
            <a:rPr lang="cs-CZ" sz="1900" kern="1200" dirty="0"/>
            <a:t> </a:t>
          </a:r>
          <a:endParaRPr lang="en-US" sz="1900" kern="1200" dirty="0"/>
        </a:p>
      </dsp:txBody>
      <dsp:txXfrm>
        <a:off x="73050" y="73050"/>
        <a:ext cx="5254500" cy="1350339"/>
      </dsp:txXfrm>
    </dsp:sp>
    <dsp:sp modelId="{BB57064C-9C03-4531-A13C-717AB998FDB8}">
      <dsp:nvSpPr>
        <dsp:cNvPr id="0" name=""/>
        <dsp:cNvSpPr/>
      </dsp:nvSpPr>
      <dsp:spPr>
        <a:xfrm>
          <a:off x="0" y="1568224"/>
          <a:ext cx="5400600" cy="149643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chemeClr val="accent5">
                  <a:lumMod val="75000"/>
                </a:schemeClr>
              </a:solidFill>
            </a:rPr>
            <a:t>„Každý má právo si vybrat školu a dokázat jí vystudovat. Hledejte řešení i když máme postižení.“</a:t>
          </a:r>
          <a:endParaRPr lang="en-US" sz="22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73050" y="1641274"/>
        <a:ext cx="5254500" cy="1350339"/>
      </dsp:txXfrm>
    </dsp:sp>
    <dsp:sp modelId="{F52E8AD0-C59A-4FD6-8DAF-9B0E1F9F8367}">
      <dsp:nvSpPr>
        <dsp:cNvPr id="0" name=""/>
        <dsp:cNvSpPr/>
      </dsp:nvSpPr>
      <dsp:spPr>
        <a:xfrm>
          <a:off x="0" y="3128023"/>
          <a:ext cx="5400600" cy="1496439"/>
        </a:xfrm>
        <a:prstGeom prst="roundRect">
          <a:avLst/>
        </a:prstGeom>
        <a:solidFill>
          <a:schemeClr val="accent2">
            <a:hueOff val="-7440079"/>
            <a:satOff val="3253"/>
            <a:lumOff val="12287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„Nevím, jestli máme schránku stížností ve škole, ale líbilo se mi řešit věci, které mě trápí i jinak než se spolužáky.“</a:t>
          </a:r>
          <a:endParaRPr lang="en-US" sz="2200" kern="1200" dirty="0"/>
        </a:p>
      </dsp:txBody>
      <dsp:txXfrm>
        <a:off x="73050" y="3201073"/>
        <a:ext cx="5254500" cy="1350339"/>
      </dsp:txXfrm>
    </dsp:sp>
    <dsp:sp modelId="{60DE3451-8678-4690-9772-D68C92E60052}">
      <dsp:nvSpPr>
        <dsp:cNvPr id="0" name=""/>
        <dsp:cNvSpPr/>
      </dsp:nvSpPr>
      <dsp:spPr>
        <a:xfrm>
          <a:off x="0" y="4687822"/>
          <a:ext cx="5400600" cy="1496439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chemeClr val="bg2">
                  <a:lumMod val="25000"/>
                </a:schemeClr>
              </a:solidFill>
            </a:rPr>
            <a:t>“Potřebujeme, abyste se u problémů ptali na náš názor. Pouze u skutečného zájmu se můžeme otevřít a říct vám, co nás trápí. ”</a:t>
          </a:r>
          <a:endParaRPr lang="en-US" sz="2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73050" y="4760872"/>
        <a:ext cx="5254500" cy="1350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7016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55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64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62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73817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191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437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47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407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0978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265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77F9B65-D66F-4F01-A1F2-D1AB5072357E}" type="datetimeFigureOut">
              <a:rPr lang="cs-CZ" smtClean="0"/>
              <a:t>30.03.2022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78A330-365D-49B1-B377-1AC7F8D160F4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5943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cP4 </a:t>
            </a:r>
            <a:r>
              <a:rPr lang="cs-CZ" dirty="0" err="1"/>
              <a:t>europe</a:t>
            </a:r>
            <a:br>
              <a:rPr lang="cs-CZ" dirty="0"/>
            </a:br>
            <a:r>
              <a:rPr lang="cs-CZ" sz="3200" dirty="0"/>
              <a:t>participace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2. Diskuzní setkání odborníků</a:t>
            </a:r>
          </a:p>
          <a:p>
            <a:r>
              <a:rPr lang="cs-CZ" dirty="0"/>
              <a:t>31. Března 2022</a:t>
            </a:r>
          </a:p>
        </p:txBody>
      </p:sp>
    </p:spTree>
    <p:extLst>
      <p:ext uri="{BB962C8B-B14F-4D97-AF65-F5344CB8AC3E}">
        <p14:creationId xmlns:p14="http://schemas.microsoft.com/office/powerpoint/2010/main" val="18021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352A53C-525C-45AF-B5F2-13A9CD8B4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3414" y="457200"/>
            <a:ext cx="2639066" cy="1196671"/>
          </a:xfrm>
        </p:spPr>
        <p:txBody>
          <a:bodyPr>
            <a:normAutofit/>
          </a:bodyPr>
          <a:lstStyle/>
          <a:p>
            <a:r>
              <a:rPr lang="cs-CZ" sz="2400" dirty="0"/>
              <a:t>4. Dětská </a:t>
            </a:r>
            <a:r>
              <a:rPr lang="cs-CZ" sz="2400" dirty="0" err="1"/>
              <a:t>fokusní</a:t>
            </a:r>
            <a:r>
              <a:rPr lang="cs-CZ" sz="2400" dirty="0"/>
              <a:t> skupina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B9FCC4D-7025-416C-AB0E-5375E3494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017DABF4-CC96-4911-8BE9-43521D210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53414" y="1988840"/>
            <a:ext cx="2319086" cy="3916660"/>
          </a:xfrm>
        </p:spPr>
        <p:txBody>
          <a:bodyPr>
            <a:normAutofit/>
          </a:bodyPr>
          <a:lstStyle/>
          <a:p>
            <a:r>
              <a:rPr lang="cs-CZ" sz="2000" dirty="0"/>
              <a:t>Otevřená online skupina</a:t>
            </a:r>
          </a:p>
          <a:p>
            <a:r>
              <a:rPr lang="cs-CZ" sz="2000" dirty="0"/>
              <a:t>11 dětí z různého prostředí</a:t>
            </a:r>
          </a:p>
          <a:p>
            <a:r>
              <a:rPr lang="cs-CZ" sz="2000" dirty="0"/>
              <a:t>Hledání vhodného způsobu dosažitelnosti dětí (soc. sítě)</a:t>
            </a: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238279"/>
              </p:ext>
            </p:extLst>
          </p:nvPr>
        </p:nvGraphicFramePr>
        <p:xfrm>
          <a:off x="557186" y="198623"/>
          <a:ext cx="4544962" cy="6398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Acrobat Document" r:id="rId3" imgW="5667131" imgH="8019991" progId="Acrobat.Document.DC">
                  <p:embed/>
                </p:oleObj>
              </mc:Choice>
              <mc:Fallback>
                <p:oleObj name="Acrobat Document" r:id="rId3" imgW="5667131" imgH="801999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7186" y="198623"/>
                        <a:ext cx="4544962" cy="6398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930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B06818-B05F-4B01-9633-223CB7895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4489527" y="2863401"/>
            <a:ext cx="6985670" cy="1492132"/>
          </a:xfrm>
        </p:spPr>
        <p:txBody>
          <a:bodyPr>
            <a:normAutofit/>
          </a:bodyPr>
          <a:lstStyle/>
          <a:p>
            <a:r>
              <a:rPr lang="cs-CZ" sz="4000" dirty="0"/>
              <a:t>Plošný Dotazník pro malé děti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3B91F68-AFB1-423D-B8F5-A3D4828413B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6182053"/>
              </p:ext>
            </p:extLst>
          </p:nvPr>
        </p:nvGraphicFramePr>
        <p:xfrm>
          <a:off x="971550" y="117475"/>
          <a:ext cx="4752975" cy="672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Acrobat Document" r:id="rId3" imgW="5667219" imgH="8019658" progId="AcroExch.Document.DC">
                  <p:embed/>
                </p:oleObj>
              </mc:Choice>
              <mc:Fallback>
                <p:oleObj name="Acrobat Document" r:id="rId3" imgW="5667219" imgH="801965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550" y="117475"/>
                        <a:ext cx="4752975" cy="6723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4194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928951D0-5BC3-4EC5-A012-BAC7740DC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667762" y="630936"/>
            <a:ext cx="3926681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CDAF9A-2FF0-43AE-B2BF-D9A1A2D12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EB5C8F0-2881-4184-92C6-0E251C42A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3999" cy="42926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2BCC826-0F95-4DB1-9DBA-C1F7BD609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55946"/>
            <a:ext cx="9143999" cy="3102054"/>
          </a:xfrm>
          <a:custGeom>
            <a:avLst/>
            <a:gdLst>
              <a:gd name="connsiteX0" fmla="*/ 685801 w 12192000"/>
              <a:gd name="connsiteY0" fmla="*/ 0 h 3102054"/>
              <a:gd name="connsiteX1" fmla="*/ 754064 w 12192000"/>
              <a:gd name="connsiteY1" fmla="*/ 3175 h 3102054"/>
              <a:gd name="connsiteX2" fmla="*/ 814389 w 12192000"/>
              <a:gd name="connsiteY2" fmla="*/ 9525 h 3102054"/>
              <a:gd name="connsiteX3" fmla="*/ 866776 w 12192000"/>
              <a:gd name="connsiteY3" fmla="*/ 20637 h 3102054"/>
              <a:gd name="connsiteX4" fmla="*/ 912814 w 12192000"/>
              <a:gd name="connsiteY4" fmla="*/ 36512 h 3102054"/>
              <a:gd name="connsiteX5" fmla="*/ 954089 w 12192000"/>
              <a:gd name="connsiteY5" fmla="*/ 52387 h 3102054"/>
              <a:gd name="connsiteX6" fmla="*/ 990601 w 12192000"/>
              <a:gd name="connsiteY6" fmla="*/ 68262 h 3102054"/>
              <a:gd name="connsiteX7" fmla="*/ 1028701 w 12192000"/>
              <a:gd name="connsiteY7" fmla="*/ 87312 h 3102054"/>
              <a:gd name="connsiteX8" fmla="*/ 1066801 w 12192000"/>
              <a:gd name="connsiteY8" fmla="*/ 106362 h 3102054"/>
              <a:gd name="connsiteX9" fmla="*/ 1103314 w 12192000"/>
              <a:gd name="connsiteY9" fmla="*/ 125412 h 3102054"/>
              <a:gd name="connsiteX10" fmla="*/ 1144589 w 12192000"/>
              <a:gd name="connsiteY10" fmla="*/ 141287 h 3102054"/>
              <a:gd name="connsiteX11" fmla="*/ 1190626 w 12192000"/>
              <a:gd name="connsiteY11" fmla="*/ 155575 h 3102054"/>
              <a:gd name="connsiteX12" fmla="*/ 1243014 w 12192000"/>
              <a:gd name="connsiteY12" fmla="*/ 166687 h 3102054"/>
              <a:gd name="connsiteX13" fmla="*/ 1303339 w 12192000"/>
              <a:gd name="connsiteY13" fmla="*/ 174625 h 3102054"/>
              <a:gd name="connsiteX14" fmla="*/ 1371601 w 12192000"/>
              <a:gd name="connsiteY14" fmla="*/ 176212 h 3102054"/>
              <a:gd name="connsiteX15" fmla="*/ 1439864 w 12192000"/>
              <a:gd name="connsiteY15" fmla="*/ 174625 h 3102054"/>
              <a:gd name="connsiteX16" fmla="*/ 1500189 w 12192000"/>
              <a:gd name="connsiteY16" fmla="*/ 166687 h 3102054"/>
              <a:gd name="connsiteX17" fmla="*/ 1552576 w 12192000"/>
              <a:gd name="connsiteY17" fmla="*/ 155575 h 3102054"/>
              <a:gd name="connsiteX18" fmla="*/ 1598614 w 12192000"/>
              <a:gd name="connsiteY18" fmla="*/ 141287 h 3102054"/>
              <a:gd name="connsiteX19" fmla="*/ 1639889 w 12192000"/>
              <a:gd name="connsiteY19" fmla="*/ 125412 h 3102054"/>
              <a:gd name="connsiteX20" fmla="*/ 1676401 w 12192000"/>
              <a:gd name="connsiteY20" fmla="*/ 106362 h 3102054"/>
              <a:gd name="connsiteX21" fmla="*/ 1714501 w 12192000"/>
              <a:gd name="connsiteY21" fmla="*/ 87312 h 3102054"/>
              <a:gd name="connsiteX22" fmla="*/ 1752601 w 12192000"/>
              <a:gd name="connsiteY22" fmla="*/ 68262 h 3102054"/>
              <a:gd name="connsiteX23" fmla="*/ 1789114 w 12192000"/>
              <a:gd name="connsiteY23" fmla="*/ 52387 h 3102054"/>
              <a:gd name="connsiteX24" fmla="*/ 1830389 w 12192000"/>
              <a:gd name="connsiteY24" fmla="*/ 36512 h 3102054"/>
              <a:gd name="connsiteX25" fmla="*/ 1876426 w 12192000"/>
              <a:gd name="connsiteY25" fmla="*/ 20637 h 3102054"/>
              <a:gd name="connsiteX26" fmla="*/ 1928814 w 12192000"/>
              <a:gd name="connsiteY26" fmla="*/ 9525 h 3102054"/>
              <a:gd name="connsiteX27" fmla="*/ 1989139 w 12192000"/>
              <a:gd name="connsiteY27" fmla="*/ 3175 h 3102054"/>
              <a:gd name="connsiteX28" fmla="*/ 2057401 w 12192000"/>
              <a:gd name="connsiteY28" fmla="*/ 0 h 3102054"/>
              <a:gd name="connsiteX29" fmla="*/ 2125664 w 12192000"/>
              <a:gd name="connsiteY29" fmla="*/ 3175 h 3102054"/>
              <a:gd name="connsiteX30" fmla="*/ 2185989 w 12192000"/>
              <a:gd name="connsiteY30" fmla="*/ 9525 h 3102054"/>
              <a:gd name="connsiteX31" fmla="*/ 2238376 w 12192000"/>
              <a:gd name="connsiteY31" fmla="*/ 20637 h 3102054"/>
              <a:gd name="connsiteX32" fmla="*/ 2284414 w 12192000"/>
              <a:gd name="connsiteY32" fmla="*/ 36512 h 3102054"/>
              <a:gd name="connsiteX33" fmla="*/ 2325688 w 12192000"/>
              <a:gd name="connsiteY33" fmla="*/ 52387 h 3102054"/>
              <a:gd name="connsiteX34" fmla="*/ 2362201 w 12192000"/>
              <a:gd name="connsiteY34" fmla="*/ 68262 h 3102054"/>
              <a:gd name="connsiteX35" fmla="*/ 2400301 w 12192000"/>
              <a:gd name="connsiteY35" fmla="*/ 87312 h 3102054"/>
              <a:gd name="connsiteX36" fmla="*/ 2438401 w 12192000"/>
              <a:gd name="connsiteY36" fmla="*/ 106362 h 3102054"/>
              <a:gd name="connsiteX37" fmla="*/ 2474913 w 12192000"/>
              <a:gd name="connsiteY37" fmla="*/ 125412 h 3102054"/>
              <a:gd name="connsiteX38" fmla="*/ 2516188 w 12192000"/>
              <a:gd name="connsiteY38" fmla="*/ 141287 h 3102054"/>
              <a:gd name="connsiteX39" fmla="*/ 2562226 w 12192000"/>
              <a:gd name="connsiteY39" fmla="*/ 155575 h 3102054"/>
              <a:gd name="connsiteX40" fmla="*/ 2614614 w 12192000"/>
              <a:gd name="connsiteY40" fmla="*/ 166687 h 3102054"/>
              <a:gd name="connsiteX41" fmla="*/ 2674938 w 12192000"/>
              <a:gd name="connsiteY41" fmla="*/ 174625 h 3102054"/>
              <a:gd name="connsiteX42" fmla="*/ 2743201 w 12192000"/>
              <a:gd name="connsiteY42" fmla="*/ 176212 h 3102054"/>
              <a:gd name="connsiteX43" fmla="*/ 2811464 w 12192000"/>
              <a:gd name="connsiteY43" fmla="*/ 174625 h 3102054"/>
              <a:gd name="connsiteX44" fmla="*/ 2871789 w 12192000"/>
              <a:gd name="connsiteY44" fmla="*/ 166687 h 3102054"/>
              <a:gd name="connsiteX45" fmla="*/ 2924176 w 12192000"/>
              <a:gd name="connsiteY45" fmla="*/ 155575 h 3102054"/>
              <a:gd name="connsiteX46" fmla="*/ 2970214 w 12192000"/>
              <a:gd name="connsiteY46" fmla="*/ 141287 h 3102054"/>
              <a:gd name="connsiteX47" fmla="*/ 3011489 w 12192000"/>
              <a:gd name="connsiteY47" fmla="*/ 125412 h 3102054"/>
              <a:gd name="connsiteX48" fmla="*/ 3048001 w 12192000"/>
              <a:gd name="connsiteY48" fmla="*/ 106362 h 3102054"/>
              <a:gd name="connsiteX49" fmla="*/ 3086101 w 12192000"/>
              <a:gd name="connsiteY49" fmla="*/ 87312 h 3102054"/>
              <a:gd name="connsiteX50" fmla="*/ 3124201 w 12192000"/>
              <a:gd name="connsiteY50" fmla="*/ 68262 h 3102054"/>
              <a:gd name="connsiteX51" fmla="*/ 3160714 w 12192000"/>
              <a:gd name="connsiteY51" fmla="*/ 52387 h 3102054"/>
              <a:gd name="connsiteX52" fmla="*/ 3201989 w 12192000"/>
              <a:gd name="connsiteY52" fmla="*/ 36512 h 3102054"/>
              <a:gd name="connsiteX53" fmla="*/ 3248026 w 12192000"/>
              <a:gd name="connsiteY53" fmla="*/ 20637 h 3102054"/>
              <a:gd name="connsiteX54" fmla="*/ 3300414 w 12192000"/>
              <a:gd name="connsiteY54" fmla="*/ 9525 h 3102054"/>
              <a:gd name="connsiteX55" fmla="*/ 3360739 w 12192000"/>
              <a:gd name="connsiteY55" fmla="*/ 3175 h 3102054"/>
              <a:gd name="connsiteX56" fmla="*/ 3427414 w 12192000"/>
              <a:gd name="connsiteY56" fmla="*/ 0 h 3102054"/>
              <a:gd name="connsiteX57" fmla="*/ 3497264 w 12192000"/>
              <a:gd name="connsiteY57" fmla="*/ 3175 h 3102054"/>
              <a:gd name="connsiteX58" fmla="*/ 3557589 w 12192000"/>
              <a:gd name="connsiteY58" fmla="*/ 9525 h 3102054"/>
              <a:gd name="connsiteX59" fmla="*/ 3609976 w 12192000"/>
              <a:gd name="connsiteY59" fmla="*/ 20637 h 3102054"/>
              <a:gd name="connsiteX60" fmla="*/ 3656014 w 12192000"/>
              <a:gd name="connsiteY60" fmla="*/ 36512 h 3102054"/>
              <a:gd name="connsiteX61" fmla="*/ 3697288 w 12192000"/>
              <a:gd name="connsiteY61" fmla="*/ 52387 h 3102054"/>
              <a:gd name="connsiteX62" fmla="*/ 3733801 w 12192000"/>
              <a:gd name="connsiteY62" fmla="*/ 68262 h 3102054"/>
              <a:gd name="connsiteX63" fmla="*/ 3771901 w 12192000"/>
              <a:gd name="connsiteY63" fmla="*/ 87312 h 3102054"/>
              <a:gd name="connsiteX64" fmla="*/ 3810001 w 12192000"/>
              <a:gd name="connsiteY64" fmla="*/ 106362 h 3102054"/>
              <a:gd name="connsiteX65" fmla="*/ 3846514 w 12192000"/>
              <a:gd name="connsiteY65" fmla="*/ 125412 h 3102054"/>
              <a:gd name="connsiteX66" fmla="*/ 3887789 w 12192000"/>
              <a:gd name="connsiteY66" fmla="*/ 141287 h 3102054"/>
              <a:gd name="connsiteX67" fmla="*/ 3933826 w 12192000"/>
              <a:gd name="connsiteY67" fmla="*/ 155575 h 3102054"/>
              <a:gd name="connsiteX68" fmla="*/ 3986214 w 12192000"/>
              <a:gd name="connsiteY68" fmla="*/ 166687 h 3102054"/>
              <a:gd name="connsiteX69" fmla="*/ 4046539 w 12192000"/>
              <a:gd name="connsiteY69" fmla="*/ 174625 h 3102054"/>
              <a:gd name="connsiteX70" fmla="*/ 4114801 w 12192000"/>
              <a:gd name="connsiteY70" fmla="*/ 176212 h 3102054"/>
              <a:gd name="connsiteX71" fmla="*/ 4183064 w 12192000"/>
              <a:gd name="connsiteY71" fmla="*/ 174625 h 3102054"/>
              <a:gd name="connsiteX72" fmla="*/ 4243388 w 12192000"/>
              <a:gd name="connsiteY72" fmla="*/ 166687 h 3102054"/>
              <a:gd name="connsiteX73" fmla="*/ 4295776 w 12192000"/>
              <a:gd name="connsiteY73" fmla="*/ 155575 h 3102054"/>
              <a:gd name="connsiteX74" fmla="*/ 4341813 w 12192000"/>
              <a:gd name="connsiteY74" fmla="*/ 141287 h 3102054"/>
              <a:gd name="connsiteX75" fmla="*/ 4383088 w 12192000"/>
              <a:gd name="connsiteY75" fmla="*/ 125412 h 3102054"/>
              <a:gd name="connsiteX76" fmla="*/ 4419601 w 12192000"/>
              <a:gd name="connsiteY76" fmla="*/ 106362 h 3102054"/>
              <a:gd name="connsiteX77" fmla="*/ 4495801 w 12192000"/>
              <a:gd name="connsiteY77" fmla="*/ 68262 h 3102054"/>
              <a:gd name="connsiteX78" fmla="*/ 4532314 w 12192000"/>
              <a:gd name="connsiteY78" fmla="*/ 52387 h 3102054"/>
              <a:gd name="connsiteX79" fmla="*/ 4573588 w 12192000"/>
              <a:gd name="connsiteY79" fmla="*/ 36512 h 3102054"/>
              <a:gd name="connsiteX80" fmla="*/ 4619626 w 12192000"/>
              <a:gd name="connsiteY80" fmla="*/ 20637 h 3102054"/>
              <a:gd name="connsiteX81" fmla="*/ 4672013 w 12192000"/>
              <a:gd name="connsiteY81" fmla="*/ 9525 h 3102054"/>
              <a:gd name="connsiteX82" fmla="*/ 4732338 w 12192000"/>
              <a:gd name="connsiteY82" fmla="*/ 3175 h 3102054"/>
              <a:gd name="connsiteX83" fmla="*/ 4800601 w 12192000"/>
              <a:gd name="connsiteY83" fmla="*/ 0 h 3102054"/>
              <a:gd name="connsiteX84" fmla="*/ 4868864 w 12192000"/>
              <a:gd name="connsiteY84" fmla="*/ 3175 h 3102054"/>
              <a:gd name="connsiteX85" fmla="*/ 4929188 w 12192000"/>
              <a:gd name="connsiteY85" fmla="*/ 9525 h 3102054"/>
              <a:gd name="connsiteX86" fmla="*/ 4981576 w 12192000"/>
              <a:gd name="connsiteY86" fmla="*/ 20637 h 3102054"/>
              <a:gd name="connsiteX87" fmla="*/ 5027614 w 12192000"/>
              <a:gd name="connsiteY87" fmla="*/ 36512 h 3102054"/>
              <a:gd name="connsiteX88" fmla="*/ 5068889 w 12192000"/>
              <a:gd name="connsiteY88" fmla="*/ 52387 h 3102054"/>
              <a:gd name="connsiteX89" fmla="*/ 5105402 w 12192000"/>
              <a:gd name="connsiteY89" fmla="*/ 68262 h 3102054"/>
              <a:gd name="connsiteX90" fmla="*/ 5143502 w 12192000"/>
              <a:gd name="connsiteY90" fmla="*/ 87312 h 3102054"/>
              <a:gd name="connsiteX91" fmla="*/ 5181601 w 12192000"/>
              <a:gd name="connsiteY91" fmla="*/ 106362 h 3102054"/>
              <a:gd name="connsiteX92" fmla="*/ 5218115 w 12192000"/>
              <a:gd name="connsiteY92" fmla="*/ 125412 h 3102054"/>
              <a:gd name="connsiteX93" fmla="*/ 5259388 w 12192000"/>
              <a:gd name="connsiteY93" fmla="*/ 141287 h 3102054"/>
              <a:gd name="connsiteX94" fmla="*/ 5305426 w 12192000"/>
              <a:gd name="connsiteY94" fmla="*/ 155575 h 3102054"/>
              <a:gd name="connsiteX95" fmla="*/ 5357813 w 12192000"/>
              <a:gd name="connsiteY95" fmla="*/ 166687 h 3102054"/>
              <a:gd name="connsiteX96" fmla="*/ 5418139 w 12192000"/>
              <a:gd name="connsiteY96" fmla="*/ 174625 h 3102054"/>
              <a:gd name="connsiteX97" fmla="*/ 5486401 w 12192000"/>
              <a:gd name="connsiteY97" fmla="*/ 176212 h 3102054"/>
              <a:gd name="connsiteX98" fmla="*/ 5554663 w 12192000"/>
              <a:gd name="connsiteY98" fmla="*/ 174625 h 3102054"/>
              <a:gd name="connsiteX99" fmla="*/ 5614989 w 12192000"/>
              <a:gd name="connsiteY99" fmla="*/ 166687 h 3102054"/>
              <a:gd name="connsiteX100" fmla="*/ 5667376 w 12192000"/>
              <a:gd name="connsiteY100" fmla="*/ 155575 h 3102054"/>
              <a:gd name="connsiteX101" fmla="*/ 5713414 w 12192000"/>
              <a:gd name="connsiteY101" fmla="*/ 141287 h 3102054"/>
              <a:gd name="connsiteX102" fmla="*/ 5754689 w 12192000"/>
              <a:gd name="connsiteY102" fmla="*/ 125412 h 3102054"/>
              <a:gd name="connsiteX103" fmla="*/ 5791202 w 12192000"/>
              <a:gd name="connsiteY103" fmla="*/ 106362 h 3102054"/>
              <a:gd name="connsiteX104" fmla="*/ 5829302 w 12192000"/>
              <a:gd name="connsiteY104" fmla="*/ 87312 h 3102054"/>
              <a:gd name="connsiteX105" fmla="*/ 5867402 w 12192000"/>
              <a:gd name="connsiteY105" fmla="*/ 68262 h 3102054"/>
              <a:gd name="connsiteX106" fmla="*/ 5903915 w 12192000"/>
              <a:gd name="connsiteY106" fmla="*/ 52387 h 3102054"/>
              <a:gd name="connsiteX107" fmla="*/ 5945189 w 12192000"/>
              <a:gd name="connsiteY107" fmla="*/ 36512 h 3102054"/>
              <a:gd name="connsiteX108" fmla="*/ 5991226 w 12192000"/>
              <a:gd name="connsiteY108" fmla="*/ 20637 h 3102054"/>
              <a:gd name="connsiteX109" fmla="*/ 6043614 w 12192000"/>
              <a:gd name="connsiteY109" fmla="*/ 9525 h 3102054"/>
              <a:gd name="connsiteX110" fmla="*/ 6103939 w 12192000"/>
              <a:gd name="connsiteY110" fmla="*/ 3175 h 3102054"/>
              <a:gd name="connsiteX111" fmla="*/ 6172201 w 12192000"/>
              <a:gd name="connsiteY111" fmla="*/ 0 h 3102054"/>
              <a:gd name="connsiteX112" fmla="*/ 6210301 w 12192000"/>
              <a:gd name="connsiteY112" fmla="*/ 1772 h 3102054"/>
              <a:gd name="connsiteX113" fmla="*/ 6248401 w 12192000"/>
              <a:gd name="connsiteY113" fmla="*/ 0 h 3102054"/>
              <a:gd name="connsiteX114" fmla="*/ 6316664 w 12192000"/>
              <a:gd name="connsiteY114" fmla="*/ 3175 h 3102054"/>
              <a:gd name="connsiteX115" fmla="*/ 6376989 w 12192000"/>
              <a:gd name="connsiteY115" fmla="*/ 9525 h 3102054"/>
              <a:gd name="connsiteX116" fmla="*/ 6429376 w 12192000"/>
              <a:gd name="connsiteY116" fmla="*/ 20637 h 3102054"/>
              <a:gd name="connsiteX117" fmla="*/ 6475414 w 12192000"/>
              <a:gd name="connsiteY117" fmla="*/ 36512 h 3102054"/>
              <a:gd name="connsiteX118" fmla="*/ 6516689 w 12192000"/>
              <a:gd name="connsiteY118" fmla="*/ 52387 h 3102054"/>
              <a:gd name="connsiteX119" fmla="*/ 6553202 w 12192000"/>
              <a:gd name="connsiteY119" fmla="*/ 68262 h 3102054"/>
              <a:gd name="connsiteX120" fmla="*/ 6591302 w 12192000"/>
              <a:gd name="connsiteY120" fmla="*/ 87312 h 3102054"/>
              <a:gd name="connsiteX121" fmla="*/ 6629401 w 12192000"/>
              <a:gd name="connsiteY121" fmla="*/ 106362 h 3102054"/>
              <a:gd name="connsiteX122" fmla="*/ 6665915 w 12192000"/>
              <a:gd name="connsiteY122" fmla="*/ 125412 h 3102054"/>
              <a:gd name="connsiteX123" fmla="*/ 6707189 w 12192000"/>
              <a:gd name="connsiteY123" fmla="*/ 141287 h 3102054"/>
              <a:gd name="connsiteX124" fmla="*/ 6753226 w 12192000"/>
              <a:gd name="connsiteY124" fmla="*/ 155575 h 3102054"/>
              <a:gd name="connsiteX125" fmla="*/ 6805614 w 12192000"/>
              <a:gd name="connsiteY125" fmla="*/ 166687 h 3102054"/>
              <a:gd name="connsiteX126" fmla="*/ 6865939 w 12192000"/>
              <a:gd name="connsiteY126" fmla="*/ 174625 h 3102054"/>
              <a:gd name="connsiteX127" fmla="*/ 6934201 w 12192000"/>
              <a:gd name="connsiteY127" fmla="*/ 176212 h 3102054"/>
              <a:gd name="connsiteX128" fmla="*/ 7002464 w 12192000"/>
              <a:gd name="connsiteY128" fmla="*/ 174625 h 3102054"/>
              <a:gd name="connsiteX129" fmla="*/ 7062789 w 12192000"/>
              <a:gd name="connsiteY129" fmla="*/ 166687 h 3102054"/>
              <a:gd name="connsiteX130" fmla="*/ 7115176 w 12192000"/>
              <a:gd name="connsiteY130" fmla="*/ 155575 h 3102054"/>
              <a:gd name="connsiteX131" fmla="*/ 7161214 w 12192000"/>
              <a:gd name="connsiteY131" fmla="*/ 141287 h 3102054"/>
              <a:gd name="connsiteX132" fmla="*/ 7202489 w 12192000"/>
              <a:gd name="connsiteY132" fmla="*/ 125412 h 3102054"/>
              <a:gd name="connsiteX133" fmla="*/ 7239001 w 12192000"/>
              <a:gd name="connsiteY133" fmla="*/ 106362 h 3102054"/>
              <a:gd name="connsiteX134" fmla="*/ 7277101 w 12192000"/>
              <a:gd name="connsiteY134" fmla="*/ 87312 h 3102054"/>
              <a:gd name="connsiteX135" fmla="*/ 7315201 w 12192000"/>
              <a:gd name="connsiteY135" fmla="*/ 68262 h 3102054"/>
              <a:gd name="connsiteX136" fmla="*/ 7351714 w 12192000"/>
              <a:gd name="connsiteY136" fmla="*/ 52387 h 3102054"/>
              <a:gd name="connsiteX137" fmla="*/ 7392989 w 12192000"/>
              <a:gd name="connsiteY137" fmla="*/ 36512 h 3102054"/>
              <a:gd name="connsiteX138" fmla="*/ 7439026 w 12192000"/>
              <a:gd name="connsiteY138" fmla="*/ 20637 h 3102054"/>
              <a:gd name="connsiteX139" fmla="*/ 7491414 w 12192000"/>
              <a:gd name="connsiteY139" fmla="*/ 9525 h 3102054"/>
              <a:gd name="connsiteX140" fmla="*/ 7551739 w 12192000"/>
              <a:gd name="connsiteY140" fmla="*/ 3175 h 3102054"/>
              <a:gd name="connsiteX141" fmla="*/ 7620001 w 12192000"/>
              <a:gd name="connsiteY141" fmla="*/ 0 h 3102054"/>
              <a:gd name="connsiteX142" fmla="*/ 7688264 w 12192000"/>
              <a:gd name="connsiteY142" fmla="*/ 3175 h 3102054"/>
              <a:gd name="connsiteX143" fmla="*/ 7748589 w 12192000"/>
              <a:gd name="connsiteY143" fmla="*/ 9525 h 3102054"/>
              <a:gd name="connsiteX144" fmla="*/ 7800976 w 12192000"/>
              <a:gd name="connsiteY144" fmla="*/ 20637 h 3102054"/>
              <a:gd name="connsiteX145" fmla="*/ 7847014 w 12192000"/>
              <a:gd name="connsiteY145" fmla="*/ 36512 h 3102054"/>
              <a:gd name="connsiteX146" fmla="*/ 7888289 w 12192000"/>
              <a:gd name="connsiteY146" fmla="*/ 52387 h 3102054"/>
              <a:gd name="connsiteX147" fmla="*/ 7924801 w 12192000"/>
              <a:gd name="connsiteY147" fmla="*/ 68262 h 3102054"/>
              <a:gd name="connsiteX148" fmla="*/ 7962901 w 12192000"/>
              <a:gd name="connsiteY148" fmla="*/ 87312 h 3102054"/>
              <a:gd name="connsiteX149" fmla="*/ 8001001 w 12192000"/>
              <a:gd name="connsiteY149" fmla="*/ 106362 h 3102054"/>
              <a:gd name="connsiteX150" fmla="*/ 8037514 w 12192000"/>
              <a:gd name="connsiteY150" fmla="*/ 125412 h 3102054"/>
              <a:gd name="connsiteX151" fmla="*/ 8078789 w 12192000"/>
              <a:gd name="connsiteY151" fmla="*/ 141287 h 3102054"/>
              <a:gd name="connsiteX152" fmla="*/ 8124826 w 12192000"/>
              <a:gd name="connsiteY152" fmla="*/ 155575 h 3102054"/>
              <a:gd name="connsiteX153" fmla="*/ 8177214 w 12192000"/>
              <a:gd name="connsiteY153" fmla="*/ 166687 h 3102054"/>
              <a:gd name="connsiteX154" fmla="*/ 8237539 w 12192000"/>
              <a:gd name="connsiteY154" fmla="*/ 174625 h 3102054"/>
              <a:gd name="connsiteX155" fmla="*/ 8305801 w 12192000"/>
              <a:gd name="connsiteY155" fmla="*/ 176212 h 3102054"/>
              <a:gd name="connsiteX156" fmla="*/ 8374064 w 12192000"/>
              <a:gd name="connsiteY156" fmla="*/ 174625 h 3102054"/>
              <a:gd name="connsiteX157" fmla="*/ 8434388 w 12192000"/>
              <a:gd name="connsiteY157" fmla="*/ 166687 h 3102054"/>
              <a:gd name="connsiteX158" fmla="*/ 8486776 w 12192000"/>
              <a:gd name="connsiteY158" fmla="*/ 155575 h 3102054"/>
              <a:gd name="connsiteX159" fmla="*/ 8532814 w 12192000"/>
              <a:gd name="connsiteY159" fmla="*/ 141287 h 3102054"/>
              <a:gd name="connsiteX160" fmla="*/ 8574088 w 12192000"/>
              <a:gd name="connsiteY160" fmla="*/ 125412 h 3102054"/>
              <a:gd name="connsiteX161" fmla="*/ 8610600 w 12192000"/>
              <a:gd name="connsiteY161" fmla="*/ 106362 h 3102054"/>
              <a:gd name="connsiteX162" fmla="*/ 8648700 w 12192000"/>
              <a:gd name="connsiteY162" fmla="*/ 87312 h 3102054"/>
              <a:gd name="connsiteX163" fmla="*/ 8686800 w 12192000"/>
              <a:gd name="connsiteY163" fmla="*/ 68262 h 3102054"/>
              <a:gd name="connsiteX164" fmla="*/ 8723314 w 12192000"/>
              <a:gd name="connsiteY164" fmla="*/ 52387 h 3102054"/>
              <a:gd name="connsiteX165" fmla="*/ 8764588 w 12192000"/>
              <a:gd name="connsiteY165" fmla="*/ 36512 h 3102054"/>
              <a:gd name="connsiteX166" fmla="*/ 8810626 w 12192000"/>
              <a:gd name="connsiteY166" fmla="*/ 20637 h 3102054"/>
              <a:gd name="connsiteX167" fmla="*/ 8863014 w 12192000"/>
              <a:gd name="connsiteY167" fmla="*/ 9525 h 3102054"/>
              <a:gd name="connsiteX168" fmla="*/ 8923338 w 12192000"/>
              <a:gd name="connsiteY168" fmla="*/ 3175 h 3102054"/>
              <a:gd name="connsiteX169" fmla="*/ 8990014 w 12192000"/>
              <a:gd name="connsiteY169" fmla="*/ 0 h 3102054"/>
              <a:gd name="connsiteX170" fmla="*/ 9059864 w 12192000"/>
              <a:gd name="connsiteY170" fmla="*/ 3175 h 3102054"/>
              <a:gd name="connsiteX171" fmla="*/ 9120188 w 12192000"/>
              <a:gd name="connsiteY171" fmla="*/ 9525 h 3102054"/>
              <a:gd name="connsiteX172" fmla="*/ 9172576 w 12192000"/>
              <a:gd name="connsiteY172" fmla="*/ 20637 h 3102054"/>
              <a:gd name="connsiteX173" fmla="*/ 9218614 w 12192000"/>
              <a:gd name="connsiteY173" fmla="*/ 36512 h 3102054"/>
              <a:gd name="connsiteX174" fmla="*/ 9259888 w 12192000"/>
              <a:gd name="connsiteY174" fmla="*/ 52387 h 3102054"/>
              <a:gd name="connsiteX175" fmla="*/ 9296400 w 12192000"/>
              <a:gd name="connsiteY175" fmla="*/ 68262 h 3102054"/>
              <a:gd name="connsiteX176" fmla="*/ 9334500 w 12192000"/>
              <a:gd name="connsiteY176" fmla="*/ 87312 h 3102054"/>
              <a:gd name="connsiteX177" fmla="*/ 9372600 w 12192000"/>
              <a:gd name="connsiteY177" fmla="*/ 106362 h 3102054"/>
              <a:gd name="connsiteX178" fmla="*/ 9409114 w 12192000"/>
              <a:gd name="connsiteY178" fmla="*/ 125412 h 3102054"/>
              <a:gd name="connsiteX179" fmla="*/ 9450388 w 12192000"/>
              <a:gd name="connsiteY179" fmla="*/ 141287 h 3102054"/>
              <a:gd name="connsiteX180" fmla="*/ 9496426 w 12192000"/>
              <a:gd name="connsiteY180" fmla="*/ 155575 h 3102054"/>
              <a:gd name="connsiteX181" fmla="*/ 9548814 w 12192000"/>
              <a:gd name="connsiteY181" fmla="*/ 166687 h 3102054"/>
              <a:gd name="connsiteX182" fmla="*/ 9609138 w 12192000"/>
              <a:gd name="connsiteY182" fmla="*/ 174625 h 3102054"/>
              <a:gd name="connsiteX183" fmla="*/ 9677400 w 12192000"/>
              <a:gd name="connsiteY183" fmla="*/ 176212 h 3102054"/>
              <a:gd name="connsiteX184" fmla="*/ 9745664 w 12192000"/>
              <a:gd name="connsiteY184" fmla="*/ 174625 h 3102054"/>
              <a:gd name="connsiteX185" fmla="*/ 9805988 w 12192000"/>
              <a:gd name="connsiteY185" fmla="*/ 166687 h 3102054"/>
              <a:gd name="connsiteX186" fmla="*/ 9858376 w 12192000"/>
              <a:gd name="connsiteY186" fmla="*/ 155575 h 3102054"/>
              <a:gd name="connsiteX187" fmla="*/ 9904414 w 12192000"/>
              <a:gd name="connsiteY187" fmla="*/ 141287 h 3102054"/>
              <a:gd name="connsiteX188" fmla="*/ 9945688 w 12192000"/>
              <a:gd name="connsiteY188" fmla="*/ 125412 h 3102054"/>
              <a:gd name="connsiteX189" fmla="*/ 9982200 w 12192000"/>
              <a:gd name="connsiteY189" fmla="*/ 106362 h 3102054"/>
              <a:gd name="connsiteX190" fmla="*/ 10058400 w 12192000"/>
              <a:gd name="connsiteY190" fmla="*/ 68262 h 3102054"/>
              <a:gd name="connsiteX191" fmla="*/ 10094914 w 12192000"/>
              <a:gd name="connsiteY191" fmla="*/ 52387 h 3102054"/>
              <a:gd name="connsiteX192" fmla="*/ 10136188 w 12192000"/>
              <a:gd name="connsiteY192" fmla="*/ 36512 h 3102054"/>
              <a:gd name="connsiteX193" fmla="*/ 10182226 w 12192000"/>
              <a:gd name="connsiteY193" fmla="*/ 20637 h 3102054"/>
              <a:gd name="connsiteX194" fmla="*/ 10234614 w 12192000"/>
              <a:gd name="connsiteY194" fmla="*/ 9525 h 3102054"/>
              <a:gd name="connsiteX195" fmla="*/ 10294938 w 12192000"/>
              <a:gd name="connsiteY195" fmla="*/ 3175 h 3102054"/>
              <a:gd name="connsiteX196" fmla="*/ 10363200 w 12192000"/>
              <a:gd name="connsiteY196" fmla="*/ 0 h 3102054"/>
              <a:gd name="connsiteX197" fmla="*/ 10431464 w 12192000"/>
              <a:gd name="connsiteY197" fmla="*/ 3175 h 3102054"/>
              <a:gd name="connsiteX198" fmla="*/ 10491788 w 12192000"/>
              <a:gd name="connsiteY198" fmla="*/ 9525 h 3102054"/>
              <a:gd name="connsiteX199" fmla="*/ 10544176 w 12192000"/>
              <a:gd name="connsiteY199" fmla="*/ 20637 h 3102054"/>
              <a:gd name="connsiteX200" fmla="*/ 10590214 w 12192000"/>
              <a:gd name="connsiteY200" fmla="*/ 36512 h 3102054"/>
              <a:gd name="connsiteX201" fmla="*/ 10631488 w 12192000"/>
              <a:gd name="connsiteY201" fmla="*/ 52387 h 3102054"/>
              <a:gd name="connsiteX202" fmla="*/ 10668000 w 12192000"/>
              <a:gd name="connsiteY202" fmla="*/ 68262 h 3102054"/>
              <a:gd name="connsiteX203" fmla="*/ 10706100 w 12192000"/>
              <a:gd name="connsiteY203" fmla="*/ 87312 h 3102054"/>
              <a:gd name="connsiteX204" fmla="*/ 10744200 w 12192000"/>
              <a:gd name="connsiteY204" fmla="*/ 106362 h 3102054"/>
              <a:gd name="connsiteX205" fmla="*/ 10780714 w 12192000"/>
              <a:gd name="connsiteY205" fmla="*/ 125412 h 3102054"/>
              <a:gd name="connsiteX206" fmla="*/ 10821988 w 12192000"/>
              <a:gd name="connsiteY206" fmla="*/ 141287 h 3102054"/>
              <a:gd name="connsiteX207" fmla="*/ 10868026 w 12192000"/>
              <a:gd name="connsiteY207" fmla="*/ 155575 h 3102054"/>
              <a:gd name="connsiteX208" fmla="*/ 10920414 w 12192000"/>
              <a:gd name="connsiteY208" fmla="*/ 166687 h 3102054"/>
              <a:gd name="connsiteX209" fmla="*/ 10980738 w 12192000"/>
              <a:gd name="connsiteY209" fmla="*/ 174625 h 3102054"/>
              <a:gd name="connsiteX210" fmla="*/ 11049000 w 12192000"/>
              <a:gd name="connsiteY210" fmla="*/ 176212 h 3102054"/>
              <a:gd name="connsiteX211" fmla="*/ 11117264 w 12192000"/>
              <a:gd name="connsiteY211" fmla="*/ 174625 h 3102054"/>
              <a:gd name="connsiteX212" fmla="*/ 11177588 w 12192000"/>
              <a:gd name="connsiteY212" fmla="*/ 166687 h 3102054"/>
              <a:gd name="connsiteX213" fmla="*/ 11229976 w 12192000"/>
              <a:gd name="connsiteY213" fmla="*/ 155575 h 3102054"/>
              <a:gd name="connsiteX214" fmla="*/ 11276014 w 12192000"/>
              <a:gd name="connsiteY214" fmla="*/ 141287 h 3102054"/>
              <a:gd name="connsiteX215" fmla="*/ 11317288 w 12192000"/>
              <a:gd name="connsiteY215" fmla="*/ 125412 h 3102054"/>
              <a:gd name="connsiteX216" fmla="*/ 11353800 w 12192000"/>
              <a:gd name="connsiteY216" fmla="*/ 106362 h 3102054"/>
              <a:gd name="connsiteX217" fmla="*/ 11391900 w 12192000"/>
              <a:gd name="connsiteY217" fmla="*/ 87312 h 3102054"/>
              <a:gd name="connsiteX218" fmla="*/ 11430000 w 12192000"/>
              <a:gd name="connsiteY218" fmla="*/ 68263 h 3102054"/>
              <a:gd name="connsiteX219" fmla="*/ 11466514 w 12192000"/>
              <a:gd name="connsiteY219" fmla="*/ 52388 h 3102054"/>
              <a:gd name="connsiteX220" fmla="*/ 11507788 w 12192000"/>
              <a:gd name="connsiteY220" fmla="*/ 36513 h 3102054"/>
              <a:gd name="connsiteX221" fmla="*/ 11553826 w 12192000"/>
              <a:gd name="connsiteY221" fmla="*/ 20638 h 3102054"/>
              <a:gd name="connsiteX222" fmla="*/ 11606214 w 12192000"/>
              <a:gd name="connsiteY222" fmla="*/ 9525 h 3102054"/>
              <a:gd name="connsiteX223" fmla="*/ 11666538 w 12192000"/>
              <a:gd name="connsiteY223" fmla="*/ 3175 h 3102054"/>
              <a:gd name="connsiteX224" fmla="*/ 11734800 w 12192000"/>
              <a:gd name="connsiteY224" fmla="*/ 0 h 3102054"/>
              <a:gd name="connsiteX225" fmla="*/ 11803064 w 12192000"/>
              <a:gd name="connsiteY225" fmla="*/ 3175 h 3102054"/>
              <a:gd name="connsiteX226" fmla="*/ 11863388 w 12192000"/>
              <a:gd name="connsiteY226" fmla="*/ 9525 h 3102054"/>
              <a:gd name="connsiteX227" fmla="*/ 11915776 w 12192000"/>
              <a:gd name="connsiteY227" fmla="*/ 20638 h 3102054"/>
              <a:gd name="connsiteX228" fmla="*/ 11961814 w 12192000"/>
              <a:gd name="connsiteY228" fmla="*/ 36513 h 3102054"/>
              <a:gd name="connsiteX229" fmla="*/ 12003088 w 12192000"/>
              <a:gd name="connsiteY229" fmla="*/ 52388 h 3102054"/>
              <a:gd name="connsiteX230" fmla="*/ 12039600 w 12192000"/>
              <a:gd name="connsiteY230" fmla="*/ 68263 h 3102054"/>
              <a:gd name="connsiteX231" fmla="*/ 12077700 w 12192000"/>
              <a:gd name="connsiteY231" fmla="*/ 87313 h 3102054"/>
              <a:gd name="connsiteX232" fmla="*/ 12115800 w 12192000"/>
              <a:gd name="connsiteY232" fmla="*/ 106363 h 3102054"/>
              <a:gd name="connsiteX233" fmla="*/ 12152314 w 12192000"/>
              <a:gd name="connsiteY233" fmla="*/ 125413 h 3102054"/>
              <a:gd name="connsiteX234" fmla="*/ 12192000 w 12192000"/>
              <a:gd name="connsiteY234" fmla="*/ 140677 h 3102054"/>
              <a:gd name="connsiteX235" fmla="*/ 12192000 w 12192000"/>
              <a:gd name="connsiteY235" fmla="*/ 885826 h 3102054"/>
              <a:gd name="connsiteX236" fmla="*/ 12191999 w 12192000"/>
              <a:gd name="connsiteY236" fmla="*/ 885826 h 3102054"/>
              <a:gd name="connsiteX237" fmla="*/ 12191999 w 12192000"/>
              <a:gd name="connsiteY237" fmla="*/ 3102054 h 3102054"/>
              <a:gd name="connsiteX238" fmla="*/ 0 w 12192000"/>
              <a:gd name="connsiteY238" fmla="*/ 3102054 h 3102054"/>
              <a:gd name="connsiteX239" fmla="*/ 0 w 12192000"/>
              <a:gd name="connsiteY239" fmla="*/ 638254 h 3102054"/>
              <a:gd name="connsiteX240" fmla="*/ 1 w 12192000"/>
              <a:gd name="connsiteY240" fmla="*/ 638254 h 3102054"/>
              <a:gd name="connsiteX241" fmla="*/ 1 w 12192000"/>
              <a:gd name="connsiteY241" fmla="*/ 176212 h 3102054"/>
              <a:gd name="connsiteX242" fmla="*/ 68264 w 12192000"/>
              <a:gd name="connsiteY242" fmla="*/ 174625 h 3102054"/>
              <a:gd name="connsiteX243" fmla="*/ 128589 w 12192000"/>
              <a:gd name="connsiteY243" fmla="*/ 166687 h 3102054"/>
              <a:gd name="connsiteX244" fmla="*/ 180976 w 12192000"/>
              <a:gd name="connsiteY244" fmla="*/ 155575 h 3102054"/>
              <a:gd name="connsiteX245" fmla="*/ 227014 w 12192000"/>
              <a:gd name="connsiteY245" fmla="*/ 141287 h 3102054"/>
              <a:gd name="connsiteX246" fmla="*/ 268289 w 12192000"/>
              <a:gd name="connsiteY246" fmla="*/ 125412 h 3102054"/>
              <a:gd name="connsiteX247" fmla="*/ 304801 w 12192000"/>
              <a:gd name="connsiteY247" fmla="*/ 106362 h 3102054"/>
              <a:gd name="connsiteX248" fmla="*/ 342901 w 12192000"/>
              <a:gd name="connsiteY248" fmla="*/ 87312 h 3102054"/>
              <a:gd name="connsiteX249" fmla="*/ 381001 w 12192000"/>
              <a:gd name="connsiteY249" fmla="*/ 68262 h 3102054"/>
              <a:gd name="connsiteX250" fmla="*/ 417514 w 12192000"/>
              <a:gd name="connsiteY250" fmla="*/ 52387 h 3102054"/>
              <a:gd name="connsiteX251" fmla="*/ 458789 w 12192000"/>
              <a:gd name="connsiteY251" fmla="*/ 36512 h 3102054"/>
              <a:gd name="connsiteX252" fmla="*/ 504826 w 12192000"/>
              <a:gd name="connsiteY252" fmla="*/ 20637 h 3102054"/>
              <a:gd name="connsiteX253" fmla="*/ 557214 w 12192000"/>
              <a:gd name="connsiteY253" fmla="*/ 9525 h 3102054"/>
              <a:gd name="connsiteX254" fmla="*/ 617539 w 12192000"/>
              <a:gd name="connsiteY254" fmla="*/ 3175 h 310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2000" h="3102054">
                <a:moveTo>
                  <a:pt x="685801" y="0"/>
                </a:moveTo>
                <a:lnTo>
                  <a:pt x="754064" y="3175"/>
                </a:lnTo>
                <a:lnTo>
                  <a:pt x="814389" y="9525"/>
                </a:lnTo>
                <a:lnTo>
                  <a:pt x="866776" y="20637"/>
                </a:lnTo>
                <a:lnTo>
                  <a:pt x="912814" y="36512"/>
                </a:lnTo>
                <a:lnTo>
                  <a:pt x="954089" y="52387"/>
                </a:lnTo>
                <a:lnTo>
                  <a:pt x="990601" y="68262"/>
                </a:lnTo>
                <a:lnTo>
                  <a:pt x="1028701" y="87312"/>
                </a:lnTo>
                <a:lnTo>
                  <a:pt x="1066801" y="106362"/>
                </a:lnTo>
                <a:lnTo>
                  <a:pt x="1103314" y="125412"/>
                </a:lnTo>
                <a:lnTo>
                  <a:pt x="1144589" y="141287"/>
                </a:lnTo>
                <a:lnTo>
                  <a:pt x="1190626" y="155575"/>
                </a:lnTo>
                <a:lnTo>
                  <a:pt x="1243014" y="166687"/>
                </a:lnTo>
                <a:lnTo>
                  <a:pt x="1303339" y="174625"/>
                </a:lnTo>
                <a:lnTo>
                  <a:pt x="1371601" y="176212"/>
                </a:lnTo>
                <a:lnTo>
                  <a:pt x="1439864" y="174625"/>
                </a:lnTo>
                <a:lnTo>
                  <a:pt x="1500189" y="166687"/>
                </a:lnTo>
                <a:lnTo>
                  <a:pt x="1552576" y="155575"/>
                </a:lnTo>
                <a:lnTo>
                  <a:pt x="1598614" y="141287"/>
                </a:lnTo>
                <a:lnTo>
                  <a:pt x="1639889" y="125412"/>
                </a:lnTo>
                <a:lnTo>
                  <a:pt x="1676401" y="106362"/>
                </a:lnTo>
                <a:lnTo>
                  <a:pt x="1714501" y="87312"/>
                </a:lnTo>
                <a:lnTo>
                  <a:pt x="1752601" y="68262"/>
                </a:lnTo>
                <a:lnTo>
                  <a:pt x="1789114" y="52387"/>
                </a:lnTo>
                <a:lnTo>
                  <a:pt x="1830389" y="36512"/>
                </a:lnTo>
                <a:lnTo>
                  <a:pt x="1876426" y="20637"/>
                </a:lnTo>
                <a:lnTo>
                  <a:pt x="1928814" y="9525"/>
                </a:lnTo>
                <a:lnTo>
                  <a:pt x="1989139" y="3175"/>
                </a:lnTo>
                <a:lnTo>
                  <a:pt x="2057401" y="0"/>
                </a:lnTo>
                <a:lnTo>
                  <a:pt x="2125664" y="3175"/>
                </a:lnTo>
                <a:lnTo>
                  <a:pt x="2185989" y="9525"/>
                </a:lnTo>
                <a:lnTo>
                  <a:pt x="2238376" y="20637"/>
                </a:lnTo>
                <a:lnTo>
                  <a:pt x="2284414" y="36512"/>
                </a:lnTo>
                <a:lnTo>
                  <a:pt x="2325688" y="52387"/>
                </a:lnTo>
                <a:lnTo>
                  <a:pt x="2362201" y="68262"/>
                </a:lnTo>
                <a:lnTo>
                  <a:pt x="2400301" y="87312"/>
                </a:lnTo>
                <a:lnTo>
                  <a:pt x="2438401" y="106362"/>
                </a:lnTo>
                <a:lnTo>
                  <a:pt x="2474913" y="125412"/>
                </a:lnTo>
                <a:lnTo>
                  <a:pt x="2516188" y="141287"/>
                </a:lnTo>
                <a:lnTo>
                  <a:pt x="2562226" y="155575"/>
                </a:lnTo>
                <a:lnTo>
                  <a:pt x="2614614" y="166687"/>
                </a:lnTo>
                <a:lnTo>
                  <a:pt x="2674938" y="174625"/>
                </a:lnTo>
                <a:lnTo>
                  <a:pt x="2743201" y="176212"/>
                </a:lnTo>
                <a:lnTo>
                  <a:pt x="2811464" y="174625"/>
                </a:lnTo>
                <a:lnTo>
                  <a:pt x="2871789" y="166687"/>
                </a:lnTo>
                <a:lnTo>
                  <a:pt x="2924176" y="155575"/>
                </a:lnTo>
                <a:lnTo>
                  <a:pt x="2970214" y="141287"/>
                </a:lnTo>
                <a:lnTo>
                  <a:pt x="3011489" y="125412"/>
                </a:lnTo>
                <a:lnTo>
                  <a:pt x="3048001" y="106362"/>
                </a:lnTo>
                <a:lnTo>
                  <a:pt x="3086101" y="87312"/>
                </a:lnTo>
                <a:lnTo>
                  <a:pt x="3124201" y="68262"/>
                </a:lnTo>
                <a:lnTo>
                  <a:pt x="3160714" y="52387"/>
                </a:lnTo>
                <a:lnTo>
                  <a:pt x="3201989" y="36512"/>
                </a:lnTo>
                <a:lnTo>
                  <a:pt x="3248026" y="20637"/>
                </a:lnTo>
                <a:lnTo>
                  <a:pt x="3300414" y="9525"/>
                </a:lnTo>
                <a:lnTo>
                  <a:pt x="3360739" y="3175"/>
                </a:lnTo>
                <a:lnTo>
                  <a:pt x="3427414" y="0"/>
                </a:lnTo>
                <a:lnTo>
                  <a:pt x="3497264" y="3175"/>
                </a:lnTo>
                <a:lnTo>
                  <a:pt x="3557589" y="9525"/>
                </a:lnTo>
                <a:lnTo>
                  <a:pt x="3609976" y="20637"/>
                </a:lnTo>
                <a:lnTo>
                  <a:pt x="3656014" y="36512"/>
                </a:lnTo>
                <a:lnTo>
                  <a:pt x="3697288" y="52387"/>
                </a:lnTo>
                <a:lnTo>
                  <a:pt x="3733801" y="68262"/>
                </a:lnTo>
                <a:lnTo>
                  <a:pt x="3771901" y="87312"/>
                </a:lnTo>
                <a:lnTo>
                  <a:pt x="3810001" y="106362"/>
                </a:lnTo>
                <a:lnTo>
                  <a:pt x="3846514" y="125412"/>
                </a:lnTo>
                <a:lnTo>
                  <a:pt x="3887789" y="141287"/>
                </a:lnTo>
                <a:lnTo>
                  <a:pt x="3933826" y="155575"/>
                </a:lnTo>
                <a:lnTo>
                  <a:pt x="3986214" y="166687"/>
                </a:lnTo>
                <a:lnTo>
                  <a:pt x="4046539" y="174625"/>
                </a:lnTo>
                <a:lnTo>
                  <a:pt x="4114801" y="176212"/>
                </a:lnTo>
                <a:lnTo>
                  <a:pt x="4183064" y="174625"/>
                </a:lnTo>
                <a:lnTo>
                  <a:pt x="4243388" y="166687"/>
                </a:lnTo>
                <a:lnTo>
                  <a:pt x="4295776" y="155575"/>
                </a:lnTo>
                <a:lnTo>
                  <a:pt x="4341813" y="141287"/>
                </a:lnTo>
                <a:lnTo>
                  <a:pt x="4383088" y="125412"/>
                </a:lnTo>
                <a:lnTo>
                  <a:pt x="4419601" y="106362"/>
                </a:lnTo>
                <a:lnTo>
                  <a:pt x="4495801" y="68262"/>
                </a:lnTo>
                <a:lnTo>
                  <a:pt x="4532314" y="52387"/>
                </a:lnTo>
                <a:lnTo>
                  <a:pt x="4573588" y="36512"/>
                </a:lnTo>
                <a:lnTo>
                  <a:pt x="4619626" y="20637"/>
                </a:lnTo>
                <a:lnTo>
                  <a:pt x="4672013" y="9525"/>
                </a:lnTo>
                <a:lnTo>
                  <a:pt x="4732338" y="3175"/>
                </a:lnTo>
                <a:lnTo>
                  <a:pt x="4800601" y="0"/>
                </a:lnTo>
                <a:lnTo>
                  <a:pt x="4868864" y="3175"/>
                </a:lnTo>
                <a:lnTo>
                  <a:pt x="4929188" y="9525"/>
                </a:lnTo>
                <a:lnTo>
                  <a:pt x="4981576" y="20637"/>
                </a:lnTo>
                <a:lnTo>
                  <a:pt x="5027614" y="36512"/>
                </a:lnTo>
                <a:lnTo>
                  <a:pt x="5068889" y="52387"/>
                </a:lnTo>
                <a:lnTo>
                  <a:pt x="5105402" y="68262"/>
                </a:lnTo>
                <a:lnTo>
                  <a:pt x="5143502" y="87312"/>
                </a:lnTo>
                <a:lnTo>
                  <a:pt x="5181601" y="106362"/>
                </a:lnTo>
                <a:lnTo>
                  <a:pt x="5218115" y="125412"/>
                </a:lnTo>
                <a:lnTo>
                  <a:pt x="5259388" y="141287"/>
                </a:lnTo>
                <a:lnTo>
                  <a:pt x="5305426" y="155575"/>
                </a:lnTo>
                <a:lnTo>
                  <a:pt x="5357813" y="166687"/>
                </a:lnTo>
                <a:lnTo>
                  <a:pt x="5418139" y="174625"/>
                </a:lnTo>
                <a:lnTo>
                  <a:pt x="5486401" y="176212"/>
                </a:lnTo>
                <a:lnTo>
                  <a:pt x="5554663" y="174625"/>
                </a:lnTo>
                <a:lnTo>
                  <a:pt x="5614989" y="166687"/>
                </a:lnTo>
                <a:lnTo>
                  <a:pt x="5667376" y="155575"/>
                </a:lnTo>
                <a:lnTo>
                  <a:pt x="5713414" y="141287"/>
                </a:lnTo>
                <a:lnTo>
                  <a:pt x="5754689" y="125412"/>
                </a:lnTo>
                <a:lnTo>
                  <a:pt x="5791202" y="106362"/>
                </a:lnTo>
                <a:lnTo>
                  <a:pt x="5829302" y="87312"/>
                </a:lnTo>
                <a:lnTo>
                  <a:pt x="5867402" y="68262"/>
                </a:lnTo>
                <a:lnTo>
                  <a:pt x="5903915" y="52387"/>
                </a:lnTo>
                <a:lnTo>
                  <a:pt x="5945189" y="36512"/>
                </a:lnTo>
                <a:lnTo>
                  <a:pt x="5991226" y="20637"/>
                </a:lnTo>
                <a:lnTo>
                  <a:pt x="6043614" y="9525"/>
                </a:lnTo>
                <a:lnTo>
                  <a:pt x="6103939" y="3175"/>
                </a:lnTo>
                <a:lnTo>
                  <a:pt x="6172201" y="0"/>
                </a:lnTo>
                <a:lnTo>
                  <a:pt x="6210301" y="1772"/>
                </a:lnTo>
                <a:lnTo>
                  <a:pt x="6248401" y="0"/>
                </a:lnTo>
                <a:lnTo>
                  <a:pt x="6316664" y="3175"/>
                </a:lnTo>
                <a:lnTo>
                  <a:pt x="6376989" y="9525"/>
                </a:lnTo>
                <a:lnTo>
                  <a:pt x="6429376" y="20637"/>
                </a:lnTo>
                <a:lnTo>
                  <a:pt x="6475414" y="36512"/>
                </a:lnTo>
                <a:lnTo>
                  <a:pt x="6516689" y="52387"/>
                </a:lnTo>
                <a:lnTo>
                  <a:pt x="6553202" y="68262"/>
                </a:lnTo>
                <a:lnTo>
                  <a:pt x="6591302" y="87312"/>
                </a:lnTo>
                <a:lnTo>
                  <a:pt x="6629401" y="106362"/>
                </a:lnTo>
                <a:lnTo>
                  <a:pt x="6665915" y="125412"/>
                </a:lnTo>
                <a:lnTo>
                  <a:pt x="6707189" y="141287"/>
                </a:lnTo>
                <a:lnTo>
                  <a:pt x="6753226" y="155575"/>
                </a:lnTo>
                <a:lnTo>
                  <a:pt x="6805614" y="166687"/>
                </a:lnTo>
                <a:lnTo>
                  <a:pt x="6865939" y="174625"/>
                </a:lnTo>
                <a:lnTo>
                  <a:pt x="6934201" y="176212"/>
                </a:lnTo>
                <a:lnTo>
                  <a:pt x="7002464" y="174625"/>
                </a:lnTo>
                <a:lnTo>
                  <a:pt x="7062789" y="166687"/>
                </a:lnTo>
                <a:lnTo>
                  <a:pt x="7115176" y="155575"/>
                </a:lnTo>
                <a:lnTo>
                  <a:pt x="7161214" y="141287"/>
                </a:lnTo>
                <a:lnTo>
                  <a:pt x="7202489" y="125412"/>
                </a:lnTo>
                <a:lnTo>
                  <a:pt x="7239001" y="106362"/>
                </a:lnTo>
                <a:lnTo>
                  <a:pt x="7277101" y="87312"/>
                </a:lnTo>
                <a:lnTo>
                  <a:pt x="7315201" y="68262"/>
                </a:lnTo>
                <a:lnTo>
                  <a:pt x="7351714" y="52387"/>
                </a:lnTo>
                <a:lnTo>
                  <a:pt x="7392989" y="36512"/>
                </a:lnTo>
                <a:lnTo>
                  <a:pt x="7439026" y="20637"/>
                </a:lnTo>
                <a:lnTo>
                  <a:pt x="7491414" y="9525"/>
                </a:lnTo>
                <a:lnTo>
                  <a:pt x="7551739" y="3175"/>
                </a:lnTo>
                <a:lnTo>
                  <a:pt x="7620001" y="0"/>
                </a:lnTo>
                <a:lnTo>
                  <a:pt x="7688264" y="3175"/>
                </a:lnTo>
                <a:lnTo>
                  <a:pt x="7748589" y="9525"/>
                </a:lnTo>
                <a:lnTo>
                  <a:pt x="7800976" y="20637"/>
                </a:lnTo>
                <a:lnTo>
                  <a:pt x="7847014" y="36512"/>
                </a:lnTo>
                <a:lnTo>
                  <a:pt x="7888289" y="52387"/>
                </a:lnTo>
                <a:lnTo>
                  <a:pt x="7924801" y="68262"/>
                </a:lnTo>
                <a:lnTo>
                  <a:pt x="7962901" y="87312"/>
                </a:lnTo>
                <a:lnTo>
                  <a:pt x="8001001" y="106362"/>
                </a:lnTo>
                <a:lnTo>
                  <a:pt x="8037514" y="125412"/>
                </a:lnTo>
                <a:lnTo>
                  <a:pt x="8078789" y="141287"/>
                </a:lnTo>
                <a:lnTo>
                  <a:pt x="8124826" y="155575"/>
                </a:lnTo>
                <a:lnTo>
                  <a:pt x="8177214" y="166687"/>
                </a:lnTo>
                <a:lnTo>
                  <a:pt x="8237539" y="174625"/>
                </a:lnTo>
                <a:lnTo>
                  <a:pt x="8305801" y="176212"/>
                </a:lnTo>
                <a:lnTo>
                  <a:pt x="8374064" y="174625"/>
                </a:lnTo>
                <a:lnTo>
                  <a:pt x="8434388" y="166687"/>
                </a:lnTo>
                <a:lnTo>
                  <a:pt x="8486776" y="155575"/>
                </a:lnTo>
                <a:lnTo>
                  <a:pt x="8532814" y="141287"/>
                </a:lnTo>
                <a:lnTo>
                  <a:pt x="8574088" y="125412"/>
                </a:lnTo>
                <a:lnTo>
                  <a:pt x="8610600" y="106362"/>
                </a:lnTo>
                <a:lnTo>
                  <a:pt x="8648700" y="87312"/>
                </a:lnTo>
                <a:lnTo>
                  <a:pt x="8686800" y="68262"/>
                </a:lnTo>
                <a:lnTo>
                  <a:pt x="8723314" y="52387"/>
                </a:lnTo>
                <a:lnTo>
                  <a:pt x="8764588" y="36512"/>
                </a:lnTo>
                <a:lnTo>
                  <a:pt x="8810626" y="20637"/>
                </a:lnTo>
                <a:lnTo>
                  <a:pt x="8863014" y="9525"/>
                </a:lnTo>
                <a:lnTo>
                  <a:pt x="8923338" y="3175"/>
                </a:lnTo>
                <a:lnTo>
                  <a:pt x="8990014" y="0"/>
                </a:lnTo>
                <a:lnTo>
                  <a:pt x="9059864" y="3175"/>
                </a:lnTo>
                <a:lnTo>
                  <a:pt x="9120188" y="9525"/>
                </a:lnTo>
                <a:lnTo>
                  <a:pt x="9172576" y="20637"/>
                </a:lnTo>
                <a:lnTo>
                  <a:pt x="9218614" y="36512"/>
                </a:lnTo>
                <a:lnTo>
                  <a:pt x="9259888" y="52387"/>
                </a:lnTo>
                <a:lnTo>
                  <a:pt x="9296400" y="68262"/>
                </a:lnTo>
                <a:lnTo>
                  <a:pt x="9334500" y="87312"/>
                </a:lnTo>
                <a:lnTo>
                  <a:pt x="9372600" y="106362"/>
                </a:lnTo>
                <a:lnTo>
                  <a:pt x="9409114" y="125412"/>
                </a:lnTo>
                <a:lnTo>
                  <a:pt x="9450388" y="141287"/>
                </a:lnTo>
                <a:lnTo>
                  <a:pt x="9496426" y="155575"/>
                </a:lnTo>
                <a:lnTo>
                  <a:pt x="9548814" y="166687"/>
                </a:lnTo>
                <a:lnTo>
                  <a:pt x="9609138" y="174625"/>
                </a:lnTo>
                <a:lnTo>
                  <a:pt x="9677400" y="176212"/>
                </a:lnTo>
                <a:lnTo>
                  <a:pt x="9745664" y="174625"/>
                </a:lnTo>
                <a:lnTo>
                  <a:pt x="9805988" y="166687"/>
                </a:lnTo>
                <a:lnTo>
                  <a:pt x="9858376" y="155575"/>
                </a:lnTo>
                <a:lnTo>
                  <a:pt x="9904414" y="141287"/>
                </a:lnTo>
                <a:lnTo>
                  <a:pt x="9945688" y="125412"/>
                </a:lnTo>
                <a:lnTo>
                  <a:pt x="9982200" y="106362"/>
                </a:lnTo>
                <a:lnTo>
                  <a:pt x="10058400" y="68262"/>
                </a:lnTo>
                <a:lnTo>
                  <a:pt x="10094914" y="52387"/>
                </a:lnTo>
                <a:lnTo>
                  <a:pt x="10136188" y="36512"/>
                </a:lnTo>
                <a:lnTo>
                  <a:pt x="10182226" y="20637"/>
                </a:lnTo>
                <a:lnTo>
                  <a:pt x="10234614" y="9525"/>
                </a:lnTo>
                <a:lnTo>
                  <a:pt x="10294938" y="3175"/>
                </a:lnTo>
                <a:lnTo>
                  <a:pt x="10363200" y="0"/>
                </a:lnTo>
                <a:lnTo>
                  <a:pt x="10431464" y="3175"/>
                </a:lnTo>
                <a:lnTo>
                  <a:pt x="10491788" y="9525"/>
                </a:lnTo>
                <a:lnTo>
                  <a:pt x="10544176" y="20637"/>
                </a:lnTo>
                <a:lnTo>
                  <a:pt x="10590214" y="36512"/>
                </a:lnTo>
                <a:lnTo>
                  <a:pt x="10631488" y="52387"/>
                </a:lnTo>
                <a:lnTo>
                  <a:pt x="10668000" y="68262"/>
                </a:lnTo>
                <a:lnTo>
                  <a:pt x="10706100" y="87312"/>
                </a:lnTo>
                <a:lnTo>
                  <a:pt x="10744200" y="106362"/>
                </a:lnTo>
                <a:lnTo>
                  <a:pt x="10780714" y="125412"/>
                </a:lnTo>
                <a:lnTo>
                  <a:pt x="10821988" y="141287"/>
                </a:lnTo>
                <a:lnTo>
                  <a:pt x="10868026" y="155575"/>
                </a:lnTo>
                <a:lnTo>
                  <a:pt x="10920414" y="166687"/>
                </a:lnTo>
                <a:lnTo>
                  <a:pt x="10980738" y="174625"/>
                </a:lnTo>
                <a:lnTo>
                  <a:pt x="11049000" y="176212"/>
                </a:lnTo>
                <a:lnTo>
                  <a:pt x="11117264" y="174625"/>
                </a:lnTo>
                <a:lnTo>
                  <a:pt x="11177588" y="166687"/>
                </a:lnTo>
                <a:lnTo>
                  <a:pt x="11229976" y="155575"/>
                </a:lnTo>
                <a:lnTo>
                  <a:pt x="11276014" y="141287"/>
                </a:lnTo>
                <a:lnTo>
                  <a:pt x="11317288" y="125412"/>
                </a:lnTo>
                <a:lnTo>
                  <a:pt x="11353800" y="106362"/>
                </a:lnTo>
                <a:lnTo>
                  <a:pt x="11391900" y="87312"/>
                </a:lnTo>
                <a:lnTo>
                  <a:pt x="11430000" y="68263"/>
                </a:lnTo>
                <a:lnTo>
                  <a:pt x="11466514" y="52388"/>
                </a:lnTo>
                <a:lnTo>
                  <a:pt x="11507788" y="36513"/>
                </a:lnTo>
                <a:lnTo>
                  <a:pt x="11553826" y="20638"/>
                </a:lnTo>
                <a:lnTo>
                  <a:pt x="11606214" y="9525"/>
                </a:lnTo>
                <a:lnTo>
                  <a:pt x="11666538" y="3175"/>
                </a:lnTo>
                <a:lnTo>
                  <a:pt x="11734800" y="0"/>
                </a:lnTo>
                <a:lnTo>
                  <a:pt x="11803064" y="3175"/>
                </a:lnTo>
                <a:lnTo>
                  <a:pt x="11863388" y="9525"/>
                </a:lnTo>
                <a:lnTo>
                  <a:pt x="11915776" y="20638"/>
                </a:lnTo>
                <a:lnTo>
                  <a:pt x="11961814" y="36513"/>
                </a:lnTo>
                <a:lnTo>
                  <a:pt x="12003088" y="52388"/>
                </a:lnTo>
                <a:lnTo>
                  <a:pt x="12039600" y="68263"/>
                </a:lnTo>
                <a:lnTo>
                  <a:pt x="12077700" y="87313"/>
                </a:lnTo>
                <a:lnTo>
                  <a:pt x="12115800" y="106363"/>
                </a:lnTo>
                <a:lnTo>
                  <a:pt x="12152314" y="125413"/>
                </a:lnTo>
                <a:lnTo>
                  <a:pt x="12192000" y="140677"/>
                </a:lnTo>
                <a:lnTo>
                  <a:pt x="12192000" y="885826"/>
                </a:lnTo>
                <a:lnTo>
                  <a:pt x="12191999" y="885826"/>
                </a:lnTo>
                <a:lnTo>
                  <a:pt x="12191999" y="3102054"/>
                </a:lnTo>
                <a:lnTo>
                  <a:pt x="0" y="3102054"/>
                </a:lnTo>
                <a:lnTo>
                  <a:pt x="0" y="638254"/>
                </a:lnTo>
                <a:lnTo>
                  <a:pt x="1" y="638254"/>
                </a:lnTo>
                <a:lnTo>
                  <a:pt x="1" y="176212"/>
                </a:lnTo>
                <a:lnTo>
                  <a:pt x="68264" y="174625"/>
                </a:lnTo>
                <a:lnTo>
                  <a:pt x="128589" y="166687"/>
                </a:lnTo>
                <a:lnTo>
                  <a:pt x="180976" y="155575"/>
                </a:lnTo>
                <a:lnTo>
                  <a:pt x="227014" y="141287"/>
                </a:lnTo>
                <a:lnTo>
                  <a:pt x="268289" y="125412"/>
                </a:lnTo>
                <a:lnTo>
                  <a:pt x="304801" y="106362"/>
                </a:lnTo>
                <a:lnTo>
                  <a:pt x="342901" y="87312"/>
                </a:lnTo>
                <a:lnTo>
                  <a:pt x="381001" y="68262"/>
                </a:lnTo>
                <a:lnTo>
                  <a:pt x="417514" y="52387"/>
                </a:lnTo>
                <a:lnTo>
                  <a:pt x="458789" y="36512"/>
                </a:lnTo>
                <a:lnTo>
                  <a:pt x="504826" y="20637"/>
                </a:lnTo>
                <a:lnTo>
                  <a:pt x="557214" y="9525"/>
                </a:lnTo>
                <a:lnTo>
                  <a:pt x="617539" y="31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9221D9F-D6AB-4C20-9F31-86F60EC3C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76" y="4292599"/>
            <a:ext cx="8011248" cy="14657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800" spc="800">
                <a:solidFill>
                  <a:schemeClr val="bg1"/>
                </a:solidFill>
              </a:rPr>
              <a:t>Dotazníky pro děti a dospívající</a:t>
            </a: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F9DDAD9E-B320-45BF-B890-D350502D8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5" y="630936"/>
            <a:ext cx="4537567" cy="2813291"/>
          </a:xfrm>
          <a:prstGeom prst="rect">
            <a:avLst/>
          </a:prstGeom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CF5C8DA3-0B69-479C-8E34-03DD06C37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648" y="615709"/>
            <a:ext cx="4405038" cy="288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0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Nadpis 76">
            <a:extLst>
              <a:ext uri="{FF2B5EF4-FFF2-40B4-BE49-F238E27FC236}">
                <a16:creationId xmlns:a16="http://schemas.microsoft.com/office/drawing/2014/main" id="{978A41AE-0C74-40BF-82C4-92A11744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plány</a:t>
            </a:r>
          </a:p>
        </p:txBody>
      </p:sp>
      <p:sp>
        <p:nvSpPr>
          <p:cNvPr id="78" name="Zástupný obsah 77">
            <a:extLst>
              <a:ext uri="{FF2B5EF4-FFF2-40B4-BE49-F238E27FC236}">
                <a16:creationId xmlns:a16="http://schemas.microsoft.com/office/drawing/2014/main" id="{54AACB96-4E90-46E6-9787-A0A44F64E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2286002"/>
            <a:ext cx="7633742" cy="3879302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Fokusní</a:t>
            </a:r>
            <a:r>
              <a:rPr lang="cs-CZ" dirty="0"/>
              <a:t> skupina s dětmi s postižením, s dětmi z ústavu a pěstounské péče</a:t>
            </a:r>
          </a:p>
          <a:p>
            <a:r>
              <a:rPr lang="cs-CZ" dirty="0"/>
              <a:t>Tvorba osvětových materiálů</a:t>
            </a:r>
          </a:p>
          <a:p>
            <a:r>
              <a:rPr lang="cs-CZ" dirty="0"/>
              <a:t>Mezinárodní konference </a:t>
            </a:r>
            <a:r>
              <a:rPr lang="cs-CZ" dirty="0" err="1"/>
              <a:t>Cork</a:t>
            </a:r>
            <a:endParaRPr lang="cs-CZ" dirty="0"/>
          </a:p>
          <a:p>
            <a:r>
              <a:rPr lang="cs-CZ" dirty="0"/>
              <a:t>Spolupráce na osvětovém balíčku RE, tvorbě celoevropské platformy participace</a:t>
            </a:r>
          </a:p>
          <a:p>
            <a:r>
              <a:rPr lang="cs-CZ" dirty="0"/>
              <a:t>Národní zpráva</a:t>
            </a:r>
          </a:p>
          <a:p>
            <a:r>
              <a:rPr lang="cs-CZ" dirty="0"/>
              <a:t>Konference v CR</a:t>
            </a:r>
          </a:p>
          <a:p>
            <a:r>
              <a:rPr lang="cs-CZ" dirty="0"/>
              <a:t>Navazující aktivity v rámci Národní strategie ochrany práv dětí a navazujícího systémového projektu, bude-li schválen</a:t>
            </a:r>
          </a:p>
        </p:txBody>
      </p:sp>
    </p:spTree>
    <p:extLst>
      <p:ext uri="{BB962C8B-B14F-4D97-AF65-F5344CB8AC3E}">
        <p14:creationId xmlns:p14="http://schemas.microsoft.com/office/powerpoint/2010/main" val="1518795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1D2BF-1B83-4E3F-A7CD-616D6233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9" y="645106"/>
            <a:ext cx="2538247" cy="5421435"/>
          </a:xfrm>
        </p:spPr>
        <p:txBody>
          <a:bodyPr anchor="ctr">
            <a:normAutofit/>
          </a:bodyPr>
          <a:lstStyle/>
          <a:p>
            <a:r>
              <a:rPr lang="cs-CZ" sz="3500"/>
              <a:t>Jak to vidí děti?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E370ED1-B68B-682A-052C-3B5F4DC3FF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998502"/>
              </p:ext>
            </p:extLst>
          </p:nvPr>
        </p:nvGraphicFramePr>
        <p:xfrm>
          <a:off x="3419872" y="404664"/>
          <a:ext cx="5400600" cy="619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3542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DFC7C3-6FAA-4CE5-A5F0-38BE5F685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6795" y="382385"/>
            <a:ext cx="4751503" cy="1492132"/>
          </a:xfrm>
        </p:spPr>
        <p:txBody>
          <a:bodyPr>
            <a:normAutofit/>
          </a:bodyPr>
          <a:lstStyle/>
          <a:p>
            <a:r>
              <a:rPr lang="cs-CZ" dirty="0"/>
              <a:t>vzkazy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A035EB-4B42-41F0-AE9E-3D51B03C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4" y="1700808"/>
            <a:ext cx="5112567" cy="482453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endParaRPr lang="cs-CZ" sz="1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„</a:t>
            </a:r>
            <a:r>
              <a:rPr lang="cs-CZ" sz="18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Ozvat se, není vždy lehké.“</a:t>
            </a:r>
            <a:r>
              <a:rPr lang="cs-CZ" sz="1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Děti si sice mohou říct svůj názor, ale nepotkává se to s nadšením učitelů.. </a:t>
            </a:r>
            <a:r>
              <a:rPr lang="cs-CZ" sz="14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„</a:t>
            </a:r>
            <a:r>
              <a:rPr lang="cs-CZ" sz="1400" b="1" i="1" dirty="0">
                <a:solidFill>
                  <a:schemeClr val="accent4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Myslím si, že je to proto, že si umím říct svůj názor a tím se učitelka cítí ohrožená. Má pocit, že na ní útočím, i když to tak není.”</a:t>
            </a:r>
            <a:endParaRPr lang="cs-CZ" sz="1400" b="1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cs-CZ" sz="1800" b="1" i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„Tato diskuse s lektory je poprvé, kdy někdo, kromě mých rodičů, poslouchá, co si myslím. Nemělo by to být častější?“</a:t>
            </a:r>
            <a:endParaRPr lang="cs-CZ" sz="18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cs-CZ" sz="18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„J</a:t>
            </a:r>
            <a:r>
              <a:rPr lang="cs-CZ" sz="1800" b="1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á bych chtěla aby se nás učitelé víc ptali na hodinách na naše názory. Když třeba něco nemáme nebo neuděláme, tak aby nás prvně vyslechli, protože  my můžeme mít vážný důvod.”</a:t>
            </a:r>
            <a:r>
              <a:rPr lang="cs-CZ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36B28-B81E-281E-38E6-D018E8FEC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66" r="25064" b="-1"/>
          <a:stretch/>
        </p:blipFill>
        <p:spPr>
          <a:xfrm>
            <a:off x="516325" y="-9525"/>
            <a:ext cx="3097367" cy="68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70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F9AD047-759A-433D-A9D2-7764F9352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58" y="692697"/>
            <a:ext cx="7094190" cy="1440160"/>
          </a:xfrm>
        </p:spPr>
        <p:txBody>
          <a:bodyPr>
            <a:normAutofit fontScale="90000"/>
          </a:bodyPr>
          <a:lstStyle/>
          <a:p>
            <a:pPr algn="r"/>
            <a:r>
              <a:rPr lang="cs-CZ" dirty="0"/>
              <a:t>Projektový tým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4000" dirty="0" err="1"/>
              <a:t>johana</a:t>
            </a:r>
            <a:br>
              <a:rPr lang="cs-CZ" sz="4000" dirty="0"/>
            </a:br>
            <a:r>
              <a:rPr lang="cs-CZ" sz="4000" dirty="0" err="1"/>
              <a:t>andrea</a:t>
            </a:r>
            <a:br>
              <a:rPr lang="cs-CZ" sz="4000" dirty="0"/>
            </a:br>
            <a:r>
              <a:rPr lang="cs-CZ" sz="4000" dirty="0"/>
              <a:t>zlatka</a:t>
            </a:r>
            <a:br>
              <a:rPr lang="cs-CZ" sz="4000" dirty="0"/>
            </a:br>
            <a:r>
              <a:rPr lang="cs-CZ" sz="4000" dirty="0" err="1"/>
              <a:t>lukas</a:t>
            </a:r>
            <a:br>
              <a:rPr lang="cs-CZ" sz="4000" dirty="0"/>
            </a:br>
            <a:r>
              <a:rPr lang="cs-CZ" sz="4000" dirty="0" err="1"/>
              <a:t>slavka</a:t>
            </a:r>
            <a:br>
              <a:rPr lang="cs-CZ" sz="4000" dirty="0"/>
            </a:br>
            <a:r>
              <a:rPr lang="cs-CZ" sz="4000" dirty="0" err="1"/>
              <a:t>petra</a:t>
            </a:r>
            <a:br>
              <a:rPr lang="cs-CZ" sz="4000" dirty="0"/>
            </a:br>
            <a:r>
              <a:rPr lang="cs-CZ" sz="4000" dirty="0" err="1"/>
              <a:t>jitka</a:t>
            </a:r>
            <a:br>
              <a:rPr lang="cs-CZ" sz="4000" dirty="0"/>
            </a:br>
            <a:r>
              <a:rPr lang="cs-CZ" sz="4000" dirty="0" err="1"/>
              <a:t>kristýna</a:t>
            </a:r>
            <a:br>
              <a:rPr lang="cs-CZ" sz="4000" dirty="0"/>
            </a:b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494629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/>
              <a:t>   ÚVODNÍ SEMINÁŘ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970" y="1268759"/>
            <a:ext cx="7241438" cy="54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353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850106"/>
          </a:xfrm>
        </p:spPr>
        <p:txBody>
          <a:bodyPr>
            <a:normAutofit/>
          </a:bodyPr>
          <a:lstStyle/>
          <a:p>
            <a:pPr algn="ctr"/>
            <a:endParaRPr lang="cs-CZ" sz="3600" dirty="0"/>
          </a:p>
        </p:txBody>
      </p:sp>
      <p:pic>
        <p:nvPicPr>
          <p:cNvPr id="4" name="Picture 2" descr="C:\Users\LenovoX230\Desktop\IMG_20211111_2214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807770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36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C4B78-2BF5-4DF6-B0E1-EE39D4A0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Dětská </a:t>
            </a:r>
            <a:r>
              <a:rPr lang="cs-CZ" dirty="0" err="1"/>
              <a:t>fokusní</a:t>
            </a:r>
            <a:r>
              <a:rPr lang="cs-CZ" dirty="0"/>
              <a:t> skupina</a:t>
            </a:r>
          </a:p>
        </p:txBody>
      </p:sp>
      <p:pic>
        <p:nvPicPr>
          <p:cNvPr id="7" name="Zástupný obsah 6" descr="Obsah obrázku dítě, interiér, osoba, patro&#10;&#10;Popis byl vytvořen automaticky">
            <a:extLst>
              <a:ext uri="{FF2B5EF4-FFF2-40B4-BE49-F238E27FC236}">
                <a16:creationId xmlns:a16="http://schemas.microsoft.com/office/drawing/2014/main" id="{38941C26-BB12-4719-BA8E-CA823C2171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48880"/>
            <a:ext cx="4222220" cy="3166665"/>
          </a:xfrm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B8E33C7-5E1C-4401-9D22-13F377CB769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13 dětí ze školy v Praze</a:t>
            </a:r>
          </a:p>
          <a:p>
            <a:r>
              <a:rPr lang="cs-CZ" dirty="0"/>
              <a:t>hybridní setkání</a:t>
            </a:r>
          </a:p>
          <a:p>
            <a:r>
              <a:rPr lang="cs-CZ" dirty="0"/>
              <a:t>diskuze ke 4 indikátorům (informace o participaci, možnost podat stížnost, informace o právech, ochraně práv)</a:t>
            </a:r>
          </a:p>
          <a:p>
            <a:r>
              <a:rPr lang="cs-CZ" dirty="0"/>
              <a:t>listopad 2021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0881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3EFB5-9997-4DB5-8863-3DC6DF60C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Dětská </a:t>
            </a:r>
            <a:r>
              <a:rPr lang="cs-CZ" dirty="0" err="1"/>
              <a:t>fokusní</a:t>
            </a:r>
            <a:r>
              <a:rPr lang="cs-CZ" dirty="0"/>
              <a:t> skupina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4F24A-0525-45C4-99C4-C50AC960A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568" y="1772816"/>
            <a:ext cx="3024336" cy="4353347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děti z podpůrné skupiny dětí ohrožených rodičovským sporem</a:t>
            </a:r>
          </a:p>
          <a:p>
            <a:r>
              <a:rPr lang="cs-CZ" dirty="0"/>
              <a:t>sdílení zkušeností se soudním procesem, OSPOD, službami</a:t>
            </a:r>
          </a:p>
          <a:p>
            <a:r>
              <a:rPr lang="cs-CZ" dirty="0"/>
              <a:t>leden 2022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BA55ED1-29A0-4022-BADA-94BF00FD0C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07905" y="1767209"/>
            <a:ext cx="4978896" cy="418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9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520B057-6014-4638-8CCC-BBA9F0D6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Úkoly pro děti: co dělá soudce, policista, sociální pracovnice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AA22D53-4561-40A2-9D4F-865C42828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27" y="2060848"/>
            <a:ext cx="7855457" cy="441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61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562074"/>
          </a:xfrm>
        </p:spPr>
        <p:txBody>
          <a:bodyPr>
            <a:normAutofit fontScale="90000"/>
          </a:bodyPr>
          <a:lstStyle/>
          <a:p>
            <a:r>
              <a:rPr lang="cs-CZ" dirty="0"/>
              <a:t>1.DISKUZNÍ SETKÁNÍ DOSPĚLÍ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8758" y="2286002"/>
            <a:ext cx="7548836" cy="3593591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258464"/>
              </p:ext>
            </p:extLst>
          </p:nvPr>
        </p:nvGraphicFramePr>
        <p:xfrm>
          <a:off x="755576" y="1196752"/>
          <a:ext cx="7931224" cy="5523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Acrobat Document" r:id="rId3" imgW="8019941" imgH="5666935" progId="Acrobat.Document.DC">
                  <p:embed/>
                </p:oleObj>
              </mc:Choice>
              <mc:Fallback>
                <p:oleObj name="Acrobat Document" r:id="rId3" imgW="8019941" imgH="566693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196752"/>
                        <a:ext cx="7931224" cy="55233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8212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45E3A8-7F81-4684-ACC6-F9D2E5260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DĚTSKÁ FOKUSNÍ SKUPINA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A6D34F-D3B9-4F21-8DD5-A4B53FC0C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224" y="2060848"/>
            <a:ext cx="2272308" cy="3818745"/>
          </a:xfrm>
        </p:spPr>
        <p:txBody>
          <a:bodyPr/>
          <a:lstStyle/>
          <a:p>
            <a:r>
              <a:rPr lang="cs-CZ" dirty="0"/>
              <a:t>mladé slečny ze sociálně-znevýhodněného prostředí</a:t>
            </a:r>
          </a:p>
          <a:p>
            <a:r>
              <a:rPr lang="cs-CZ" dirty="0"/>
              <a:t>spolupráce se sociální službou</a:t>
            </a:r>
          </a:p>
        </p:txBody>
      </p:sp>
      <p:pic>
        <p:nvPicPr>
          <p:cNvPr id="4" name="Zástupný obsah 7">
            <a:extLst>
              <a:ext uri="{FF2B5EF4-FFF2-40B4-BE49-F238E27FC236}">
                <a16:creationId xmlns:a16="http://schemas.microsoft.com/office/drawing/2014/main" id="{F2EDF35F-F899-4869-8291-1C0974F5CD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60848"/>
            <a:ext cx="5539491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8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0637673A-EAE4-41D1-933F-6421E1F3C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404663"/>
            <a:ext cx="7633742" cy="936105"/>
          </a:xfrm>
        </p:spPr>
        <p:txBody>
          <a:bodyPr/>
          <a:lstStyle/>
          <a:p>
            <a:r>
              <a:rPr lang="cs-CZ" dirty="0"/>
              <a:t>Certifikát participanta</a:t>
            </a: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DA329110-A0CC-4F1C-98D1-63A74EE4A5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8" t="20600" r="33463" b="9401"/>
          <a:stretch/>
        </p:blipFill>
        <p:spPr>
          <a:xfrm>
            <a:off x="924443" y="1427546"/>
            <a:ext cx="7463981" cy="51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27884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253</TotalTime>
  <Words>418</Words>
  <Application>Microsoft Office PowerPoint</Application>
  <PresentationFormat>Předvádění na obrazovce (4:3)</PresentationFormat>
  <Paragraphs>46</Paragraphs>
  <Slides>16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Calibri</vt:lpstr>
      <vt:lpstr>Gill Sans MT</vt:lpstr>
      <vt:lpstr>Impact</vt:lpstr>
      <vt:lpstr>Times New Roman</vt:lpstr>
      <vt:lpstr>Odznáček</vt:lpstr>
      <vt:lpstr>Acrobat Document</vt:lpstr>
      <vt:lpstr>cP4 europe participace</vt:lpstr>
      <vt:lpstr>   ÚVODNÍ SEMINÁŘ</vt:lpstr>
      <vt:lpstr>Prezentace aplikace PowerPoint</vt:lpstr>
      <vt:lpstr>1. Dětská fokusní skupina</vt:lpstr>
      <vt:lpstr>2. Dětská fokusní skupina</vt:lpstr>
      <vt:lpstr>Úkoly pro děti: co dělá soudce, policista, sociální pracovnice</vt:lpstr>
      <vt:lpstr>1.DISKUZNÍ SETKÁNÍ DOSPĚLÍ</vt:lpstr>
      <vt:lpstr>3. DĚTSKÁ FOKUSNÍ SKUPINA</vt:lpstr>
      <vt:lpstr>Certifikát participanta</vt:lpstr>
      <vt:lpstr>4. Dětská fokusní skupina</vt:lpstr>
      <vt:lpstr>Plošný Dotazník pro malé děti</vt:lpstr>
      <vt:lpstr>Dotazníky pro děti a dospívající</vt:lpstr>
      <vt:lpstr>Další plány</vt:lpstr>
      <vt:lpstr>Jak to vidí děti? </vt:lpstr>
      <vt:lpstr>vzkazy</vt:lpstr>
      <vt:lpstr>Projektový tým   johana andrea zlatka lukas slavka petra jitka kristýna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</dc:title>
  <dc:creator>LenovoX230</dc:creator>
  <cp:lastModifiedBy>Šafařík Fridmanská Andrea Mgr. (MPSV)</cp:lastModifiedBy>
  <cp:revision>23</cp:revision>
  <dcterms:created xsi:type="dcterms:W3CDTF">2022-02-17T21:03:32Z</dcterms:created>
  <dcterms:modified xsi:type="dcterms:W3CDTF">2022-03-30T21:09:04Z</dcterms:modified>
</cp:coreProperties>
</file>