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3" autoAdjust="0"/>
    <p:restoredTop sz="94660"/>
  </p:normalViewPr>
  <p:slideViewPr>
    <p:cSldViewPr snapToGrid="0">
      <p:cViewPr varScale="1">
        <p:scale>
          <a:sx n="53" d="100"/>
          <a:sy n="53" d="100"/>
        </p:scale>
        <p:origin x="96" y="13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11/12/2021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jitka.filipova@mpsv.cz" TargetMode="External"/><Relationship Id="rId2" Type="http://schemas.openxmlformats.org/officeDocument/2006/relationships/hyperlink" Target="mailto:kristyna.kotalova@mpsv.cz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C9C643-3262-4620-960D-9F74B97212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6788" y="1339481"/>
            <a:ext cx="8077215" cy="3055754"/>
          </a:xfrm>
        </p:spPr>
        <p:txBody>
          <a:bodyPr/>
          <a:lstStyle/>
          <a:p>
            <a:pPr algn="ctr"/>
            <a:br>
              <a:rPr lang="cs-CZ" sz="3600" b="1" dirty="0"/>
            </a:br>
            <a:r>
              <a:rPr lang="cs-CZ" sz="3600" b="1" dirty="0"/>
              <a:t>Participace dětí v Evropě </a:t>
            </a:r>
            <a:br>
              <a:rPr lang="cs-CZ" sz="3600" b="1" dirty="0"/>
            </a:br>
            <a:r>
              <a:rPr lang="cs-CZ" sz="3600" b="1" dirty="0"/>
              <a:t>– </a:t>
            </a:r>
            <a:br>
              <a:rPr lang="cs-CZ" sz="3600" b="1" dirty="0"/>
            </a:br>
            <a:r>
              <a:rPr lang="cs-CZ" sz="3600" b="1" dirty="0"/>
              <a:t>posilování národního rámce a aktivit v rámci participace dětí</a:t>
            </a:r>
            <a:endParaRPr lang="cs-CZ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39746C3-CA3E-4F7A-84CD-F5D763AAE0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602162"/>
            <a:ext cx="7766936" cy="1516250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067B437-85FF-4A0F-AE19-4A3B7BF082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6116" y="4634692"/>
            <a:ext cx="5391274" cy="1451189"/>
          </a:xfrm>
          <a:prstGeom prst="rect">
            <a:avLst/>
          </a:prstGeom>
        </p:spPr>
      </p:pic>
      <p:pic>
        <p:nvPicPr>
          <p:cNvPr id="7" name="Obrázek 6" descr="Obsah obrázku text, klipart&#10;&#10;Popis byl vytvořen automaticky">
            <a:extLst>
              <a:ext uri="{FF2B5EF4-FFF2-40B4-BE49-F238E27FC236}">
                <a16:creationId xmlns:a16="http://schemas.microsoft.com/office/drawing/2014/main" id="{93D84982-941E-47F3-A2C3-E9773D587E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8264" y="4927529"/>
            <a:ext cx="886173" cy="912458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4938DB28-B051-4D2B-AC24-AD35A8A64A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551" y="0"/>
            <a:ext cx="2405882" cy="201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444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Projekt Rady Evropy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Cílem je posílit participaci dětí v rámci celé EU</a:t>
            </a:r>
          </a:p>
          <a:p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Děti jako nositelé budoucích změn (společenská, kulturní, ekonomická, politická rovina)</a:t>
            </a:r>
          </a:p>
          <a:p>
            <a:pPr marL="0" indent="0">
              <a:buNone/>
            </a:pP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r">
              <a:buNone/>
            </a:pPr>
            <a:r>
              <a:rPr lang="cs-CZ" b="1" u="sng" dirty="0">
                <a:solidFill>
                  <a:schemeClr val="accent1">
                    <a:lumMod val="50000"/>
                  </a:schemeClr>
                </a:solidFill>
              </a:rPr>
              <a:t>Projekt</a:t>
            </a: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algn="r"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2 roky</a:t>
            </a:r>
          </a:p>
          <a:p>
            <a:pPr algn="r"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přenos ověřeného rámce – nástroj CPAT a jeho implementace</a:t>
            </a:r>
          </a:p>
          <a:p>
            <a:pPr algn="r"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sdílení zkušeností a dobré praxe</a:t>
            </a:r>
          </a:p>
          <a:p>
            <a:pPr algn="r"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expertní konzultace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395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269632"/>
            <a:ext cx="8596668" cy="785446"/>
          </a:xfrm>
        </p:spPr>
        <p:txBody>
          <a:bodyPr/>
          <a:lstStyle/>
          <a:p>
            <a:pPr algn="ctr"/>
            <a:r>
              <a:rPr lang="cs-CZ" u="sng" dirty="0"/>
              <a:t>www.pravonadetstvi.cz</a:t>
            </a:r>
          </a:p>
        </p:txBody>
      </p:sp>
      <p:pic>
        <p:nvPicPr>
          <p:cNvPr id="4" name="Picture 2" descr="C:\Users\LenovoX230\Desktop\PnD_Participac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446" y="984739"/>
            <a:ext cx="5380892" cy="561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2991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děláme my?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Fáze vzdělávání a hodnocení, tedy:</a:t>
            </a:r>
          </a:p>
          <a:p>
            <a:pPr lvl="1"/>
            <a:endParaRPr lang="cs-CZ" dirty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semináře, workshopy, konzultace s experty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názory dětí: </a:t>
            </a:r>
            <a:r>
              <a:rPr lang="cs-CZ" dirty="0" err="1">
                <a:solidFill>
                  <a:schemeClr val="accent1">
                    <a:lumMod val="50000"/>
                  </a:schemeClr>
                </a:solidFill>
              </a:rPr>
              <a:t>fokusní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 skupiny + dotazník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názory dospělých: </a:t>
            </a:r>
            <a:r>
              <a:rPr lang="cs-CZ" dirty="0" err="1">
                <a:solidFill>
                  <a:schemeClr val="accent1">
                    <a:lumMod val="50000"/>
                  </a:schemeClr>
                </a:solidFill>
              </a:rPr>
              <a:t>fokusní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 skupiny + dotazník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semináře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 err="1">
                <a:solidFill>
                  <a:schemeClr val="accent1">
                    <a:lumMod val="50000"/>
                  </a:schemeClr>
                </a:solidFill>
              </a:rPr>
              <a:t>desk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dirty="0" err="1">
                <a:solidFill>
                  <a:schemeClr val="accent1">
                    <a:lumMod val="50000"/>
                  </a:schemeClr>
                </a:solidFill>
              </a:rPr>
              <a:t>research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: zákony, směrnice, standardy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informační materiály – dospělí a děti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další související projekty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652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enovoX230\Desktop\IMG_20211111_2214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00" y="457201"/>
            <a:ext cx="10132680" cy="760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772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bude dál?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zhodnocení – shrnující zpráva za ČR</a:t>
            </a:r>
          </a:p>
          <a:p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hledání cest - co a jak posílit, jak implementovat</a:t>
            </a:r>
          </a:p>
          <a:p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obecné zvyšování povědomí</a:t>
            </a:r>
          </a:p>
          <a:p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praktické zapojení dětí – zákony, strategie, Úmluva apod. - trvale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4364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32A16E-284B-46DD-96AE-16FE32B5C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0887" y="977900"/>
            <a:ext cx="5833193" cy="2819400"/>
          </a:xfrm>
        </p:spPr>
        <p:txBody>
          <a:bodyPr/>
          <a:lstStyle/>
          <a:p>
            <a:r>
              <a:rPr lang="cs-CZ" dirty="0"/>
              <a:t>Děkuji za pozornost</a:t>
            </a:r>
          </a:p>
        </p:txBody>
      </p:sp>
      <p:sp>
        <p:nvSpPr>
          <p:cNvPr id="10" name="Zástupný text 9">
            <a:extLst>
              <a:ext uri="{FF2B5EF4-FFF2-40B4-BE49-F238E27FC236}">
                <a16:creationId xmlns:a16="http://schemas.microsoft.com/office/drawing/2014/main" id="{BE5DC34B-C6A0-4517-8E4F-23E0AC830D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/>
              <a:t>KONTAKTNÍ OSOBY PRO PROJEKT		</a:t>
            </a:r>
          </a:p>
          <a:p>
            <a:r>
              <a:rPr lang="cs-CZ" dirty="0"/>
              <a:t>Kristýna Jůzová Kotalová				Jitka Filipová</a:t>
            </a:r>
          </a:p>
          <a:p>
            <a:r>
              <a:rPr lang="cs-CZ" u="sng" dirty="0">
                <a:hlinkClick r:id="rId2"/>
              </a:rPr>
              <a:t>kristyna.kotalova@mpsv.cz</a:t>
            </a:r>
            <a:r>
              <a:rPr lang="cs-CZ" dirty="0"/>
              <a:t>				</a:t>
            </a:r>
            <a:r>
              <a:rPr lang="cs-CZ" dirty="0">
                <a:hlinkClick r:id="rId3"/>
              </a:rPr>
              <a:t>jitka.filipova@mpsv.cz</a:t>
            </a:r>
            <a:r>
              <a:rPr lang="cs-CZ" dirty="0"/>
              <a:t> </a:t>
            </a:r>
          </a:p>
        </p:txBody>
      </p:sp>
      <p:pic>
        <p:nvPicPr>
          <p:cNvPr id="9" name="Zástupný obsah 8">
            <a:extLst>
              <a:ext uri="{FF2B5EF4-FFF2-40B4-BE49-F238E27FC236}">
                <a16:creationId xmlns:a16="http://schemas.microsoft.com/office/drawing/2014/main" id="{51088CCA-59E8-4FAD-95CE-B1C2055CF905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3543300" cy="2962275"/>
          </a:xfrm>
        </p:spPr>
      </p:pic>
    </p:spTree>
    <p:extLst>
      <p:ext uri="{BB962C8B-B14F-4D97-AF65-F5344CB8AC3E}">
        <p14:creationId xmlns:p14="http://schemas.microsoft.com/office/powerpoint/2010/main" val="715491044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</TotalTime>
  <Words>191</Words>
  <Application>Microsoft Office PowerPoint</Application>
  <PresentationFormat>Širokoúhlá obrazovka</PresentationFormat>
  <Paragraphs>30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Trebuchet MS</vt:lpstr>
      <vt:lpstr>Wingdings</vt:lpstr>
      <vt:lpstr>Wingdings 3</vt:lpstr>
      <vt:lpstr>Fazeta</vt:lpstr>
      <vt:lpstr> Participace dětí v Evropě  –  posilování národního rámce a aktivit v rámci participace dětí</vt:lpstr>
      <vt:lpstr>Projekt Rady Evropy</vt:lpstr>
      <vt:lpstr>www.pravonadetstvi.cz</vt:lpstr>
      <vt:lpstr>Co děláme my?</vt:lpstr>
      <vt:lpstr>Prezentace aplikace PowerPoint</vt:lpstr>
      <vt:lpstr>Co bude dál?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Úvodní webinář  Proč naslouchat dětem, aneb proč to bez participace nejde?</dc:title>
  <dc:creator>Šafařík Fridmanská Andrea Mgr. (MPSV)</dc:creator>
  <cp:lastModifiedBy>Šafařík Fridmanská Andrea Mgr. (MPSV)</cp:lastModifiedBy>
  <cp:revision>5</cp:revision>
  <dcterms:created xsi:type="dcterms:W3CDTF">2021-11-09T09:45:09Z</dcterms:created>
  <dcterms:modified xsi:type="dcterms:W3CDTF">2021-11-12T06:53:11Z</dcterms:modified>
</cp:coreProperties>
</file>