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27"/>
  </p:notesMasterIdLst>
  <p:handoutMasterIdLst>
    <p:handoutMasterId r:id="rId28"/>
  </p:handoutMasterIdLst>
  <p:sldIdLst>
    <p:sldId id="961" r:id="rId2"/>
    <p:sldId id="962" r:id="rId3"/>
    <p:sldId id="974" r:id="rId4"/>
    <p:sldId id="914" r:id="rId5"/>
    <p:sldId id="916" r:id="rId6"/>
    <p:sldId id="896" r:id="rId7"/>
    <p:sldId id="888" r:id="rId8"/>
    <p:sldId id="944" r:id="rId9"/>
    <p:sldId id="970" r:id="rId10"/>
    <p:sldId id="897" r:id="rId11"/>
    <p:sldId id="898" r:id="rId12"/>
    <p:sldId id="899" r:id="rId13"/>
    <p:sldId id="913" r:id="rId14"/>
    <p:sldId id="890" r:id="rId15"/>
    <p:sldId id="971" r:id="rId16"/>
    <p:sldId id="923" r:id="rId17"/>
    <p:sldId id="883" r:id="rId18"/>
    <p:sldId id="927" r:id="rId19"/>
    <p:sldId id="857" r:id="rId20"/>
    <p:sldId id="972" r:id="rId21"/>
    <p:sldId id="973" r:id="rId22"/>
    <p:sldId id="969" r:id="rId23"/>
    <p:sldId id="967" r:id="rId24"/>
    <p:sldId id="945" r:id="rId25"/>
    <p:sldId id="964" r:id="rId26"/>
  </p:sldIdLst>
  <p:sldSz cx="9144000" cy="6858000" type="screen4x3"/>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00"/>
    <a:srgbClr val="FF9900"/>
    <a:srgbClr val="0000FF"/>
    <a:srgbClr val="0066FF"/>
    <a:srgbClr val="6699FF"/>
    <a:srgbClr val="3399FF"/>
    <a:srgbClr val="9900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A8A4D9-4BFB-4C0E-A278-1F3747AFB849}" v="181" dt="2023-10-14T18:12:03.147"/>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061" autoAdjust="0"/>
  </p:normalViewPr>
  <p:slideViewPr>
    <p:cSldViewPr>
      <p:cViewPr varScale="1">
        <p:scale>
          <a:sx n="77" d="100"/>
          <a:sy n="77" d="100"/>
        </p:scale>
        <p:origin x="174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30"/>
    </p:cViewPr>
  </p:sorterViewPr>
  <p:notesViewPr>
    <p:cSldViewPr>
      <p:cViewPr>
        <p:scale>
          <a:sx n="100" d="100"/>
          <a:sy n="100" d="100"/>
        </p:scale>
        <p:origin x="1890" y="-1596"/>
      </p:cViewPr>
      <p:guideLst>
        <p:guide orient="horz" pos="3131"/>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slav Macela" userId="541579dfd3b55f36" providerId="LiveId" clId="{93A8A4D9-4BFB-4C0E-A278-1F3747AFB849}"/>
    <pc:docChg chg="undo custSel addSld delSld modSld sldOrd">
      <pc:chgData name="Miloslav Macela" userId="541579dfd3b55f36" providerId="LiveId" clId="{93A8A4D9-4BFB-4C0E-A278-1F3747AFB849}" dt="2023-10-14T18:12:03.147" v="1594" actId="1076"/>
      <pc:docMkLst>
        <pc:docMk/>
      </pc:docMkLst>
      <pc:sldChg chg="addSp delSp modSp add mod setBg delDesignElem">
        <pc:chgData name="Miloslav Macela" userId="541579dfd3b55f36" providerId="LiveId" clId="{93A8A4D9-4BFB-4C0E-A278-1F3747AFB849}" dt="2023-10-14T18:12:03.147" v="1594" actId="1076"/>
        <pc:sldMkLst>
          <pc:docMk/>
          <pc:sldMk cId="2608187259" sldId="857"/>
        </pc:sldMkLst>
        <pc:spChg chg="mod">
          <ac:chgData name="Miloslav Macela" userId="541579dfd3b55f36" providerId="LiveId" clId="{93A8A4D9-4BFB-4C0E-A278-1F3747AFB849}" dt="2023-10-14T18:10:35.783" v="1499" actId="26606"/>
          <ac:spMkLst>
            <pc:docMk/>
            <pc:sldMk cId="2608187259" sldId="857"/>
            <ac:spMk id="9218" creationId="{00000000-0000-0000-0000-000000000000}"/>
          </ac:spMkLst>
        </pc:spChg>
        <pc:spChg chg="mod">
          <ac:chgData name="Miloslav Macela" userId="541579dfd3b55f36" providerId="LiveId" clId="{93A8A4D9-4BFB-4C0E-A278-1F3747AFB849}" dt="2023-10-14T18:11:10.862" v="1514" actId="123"/>
          <ac:spMkLst>
            <pc:docMk/>
            <pc:sldMk cId="2608187259" sldId="857"/>
            <ac:spMk id="9219" creationId="{00000000-0000-0000-0000-000000000000}"/>
          </ac:spMkLst>
        </pc:spChg>
        <pc:spChg chg="add">
          <ac:chgData name="Miloslav Macela" userId="541579dfd3b55f36" providerId="LiveId" clId="{93A8A4D9-4BFB-4C0E-A278-1F3747AFB849}" dt="2023-10-14T18:10:35.783" v="1499" actId="26606"/>
          <ac:spMkLst>
            <pc:docMk/>
            <pc:sldMk cId="2608187259" sldId="857"/>
            <ac:spMk id="9224" creationId="{7FF47CB7-972F-479F-A36D-9E72D26EC8DA}"/>
          </ac:spMkLst>
        </pc:spChg>
        <pc:spChg chg="add">
          <ac:chgData name="Miloslav Macela" userId="541579dfd3b55f36" providerId="LiveId" clId="{93A8A4D9-4BFB-4C0E-A278-1F3747AFB849}" dt="2023-10-14T18:10:35.783" v="1499" actId="26606"/>
          <ac:spMkLst>
            <pc:docMk/>
            <pc:sldMk cId="2608187259" sldId="857"/>
            <ac:spMk id="9226" creationId="{0D153B68-5844-490D-8E67-F616D6D721CA}"/>
          </ac:spMkLst>
        </pc:spChg>
        <pc:spChg chg="del">
          <ac:chgData name="Miloslav Macela" userId="541579dfd3b55f36" providerId="LiveId" clId="{93A8A4D9-4BFB-4C0E-A278-1F3747AFB849}" dt="2023-10-14T17:37:27.908" v="1337"/>
          <ac:spMkLst>
            <pc:docMk/>
            <pc:sldMk cId="2608187259" sldId="857"/>
            <ac:spMk id="9227" creationId="{F541DB91-0B10-46D9-B34B-7BFF9602606D}"/>
          </ac:spMkLst>
        </pc:spChg>
        <pc:spChg chg="add">
          <ac:chgData name="Miloslav Macela" userId="541579dfd3b55f36" providerId="LiveId" clId="{93A8A4D9-4BFB-4C0E-A278-1F3747AFB849}" dt="2023-10-14T18:10:35.783" v="1499" actId="26606"/>
          <ac:spMkLst>
            <pc:docMk/>
            <pc:sldMk cId="2608187259" sldId="857"/>
            <ac:spMk id="9228" creationId="{9A0D773F-7A7D-4DBB-9DEA-86BB8B8F4BC8}"/>
          </ac:spMkLst>
        </pc:spChg>
        <pc:spChg chg="del">
          <ac:chgData name="Miloslav Macela" userId="541579dfd3b55f36" providerId="LiveId" clId="{93A8A4D9-4BFB-4C0E-A278-1F3747AFB849}" dt="2023-10-14T17:37:27.908" v="1337"/>
          <ac:spMkLst>
            <pc:docMk/>
            <pc:sldMk cId="2608187259" sldId="857"/>
            <ac:spMk id="9229" creationId="{9CF7FE1C-8BC5-4B0C-A2BC-93AB72C90FDD}"/>
          </ac:spMkLst>
        </pc:spChg>
        <pc:picChg chg="mod ord">
          <ac:chgData name="Miloslav Macela" userId="541579dfd3b55f36" providerId="LiveId" clId="{93A8A4D9-4BFB-4C0E-A278-1F3747AFB849}" dt="2023-10-14T18:12:03.147" v="1594" actId="1076"/>
          <ac:picMkLst>
            <pc:docMk/>
            <pc:sldMk cId="2608187259" sldId="857"/>
            <ac:picMk id="1026" creationId="{F77A43A9-A7E0-4166-8586-A830CD69C605}"/>
          </ac:picMkLst>
        </pc:picChg>
      </pc:sldChg>
      <pc:sldChg chg="delSp add del setBg delDesignElem">
        <pc:chgData name="Miloslav Macela" userId="541579dfd3b55f36" providerId="LiveId" clId="{93A8A4D9-4BFB-4C0E-A278-1F3747AFB849}" dt="2023-10-14T17:44:31.088" v="1469" actId="47"/>
        <pc:sldMkLst>
          <pc:docMk/>
          <pc:sldMk cId="1392849039" sldId="860"/>
        </pc:sldMkLst>
        <pc:spChg chg="del">
          <ac:chgData name="Miloslav Macela" userId="541579dfd3b55f36" providerId="LiveId" clId="{93A8A4D9-4BFB-4C0E-A278-1F3747AFB849}" dt="2023-10-14T17:37:27.908" v="1337"/>
          <ac:spMkLst>
            <pc:docMk/>
            <pc:sldMk cId="1392849039" sldId="860"/>
            <ac:spMk id="9224" creationId="{85F55C16-BC21-49EF-A4FF-C3155BB93BD3}"/>
          </ac:spMkLst>
        </pc:spChg>
        <pc:spChg chg="del">
          <ac:chgData name="Miloslav Macela" userId="541579dfd3b55f36" providerId="LiveId" clId="{93A8A4D9-4BFB-4C0E-A278-1F3747AFB849}" dt="2023-10-14T17:37:27.908" v="1337"/>
          <ac:spMkLst>
            <pc:docMk/>
            <pc:sldMk cId="1392849039" sldId="860"/>
            <ac:spMk id="9226" creationId="{0C5F069E-AFE6-4825-8945-46F2918A5019}"/>
          </ac:spMkLst>
        </pc:spChg>
      </pc:sldChg>
      <pc:sldChg chg="addSp delSp modSp add mod setBg delDesignElem">
        <pc:chgData name="Miloslav Macela" userId="541579dfd3b55f36" providerId="LiveId" clId="{93A8A4D9-4BFB-4C0E-A278-1F3747AFB849}" dt="2023-10-14T17:45:40.089" v="1481" actId="123"/>
        <pc:sldMkLst>
          <pc:docMk/>
          <pc:sldMk cId="4223058770" sldId="883"/>
        </pc:sldMkLst>
        <pc:spChg chg="mod">
          <ac:chgData name="Miloslav Macela" userId="541579dfd3b55f36" providerId="LiveId" clId="{93A8A4D9-4BFB-4C0E-A278-1F3747AFB849}" dt="2023-10-14T17:45:14.358" v="1473" actId="255"/>
          <ac:spMkLst>
            <pc:docMk/>
            <pc:sldMk cId="4223058770" sldId="883"/>
            <ac:spMk id="9218" creationId="{00000000-0000-0000-0000-000000000000}"/>
          </ac:spMkLst>
        </pc:spChg>
        <pc:spChg chg="mod">
          <ac:chgData name="Miloslav Macela" userId="541579dfd3b55f36" providerId="LiveId" clId="{93A8A4D9-4BFB-4C0E-A278-1F3747AFB849}" dt="2023-10-14T17:45:40.089" v="1481" actId="123"/>
          <ac:spMkLst>
            <pc:docMk/>
            <pc:sldMk cId="4223058770" sldId="883"/>
            <ac:spMk id="9219" creationId="{00000000-0000-0000-0000-000000000000}"/>
          </ac:spMkLst>
        </pc:spChg>
        <pc:spChg chg="add">
          <ac:chgData name="Miloslav Macela" userId="541579dfd3b55f36" providerId="LiveId" clId="{93A8A4D9-4BFB-4C0E-A278-1F3747AFB849}" dt="2023-10-14T17:45:06.294" v="1471" actId="26606"/>
          <ac:spMkLst>
            <pc:docMk/>
            <pc:sldMk cId="4223058770" sldId="883"/>
            <ac:spMk id="9221" creationId="{6A8AAC95-3719-4BCD-B710-4160043D9237}"/>
          </ac:spMkLst>
        </pc:spChg>
        <pc:spChg chg="add">
          <ac:chgData name="Miloslav Macela" userId="541579dfd3b55f36" providerId="LiveId" clId="{93A8A4D9-4BFB-4C0E-A278-1F3747AFB849}" dt="2023-10-14T17:45:06.294" v="1471" actId="26606"/>
          <ac:spMkLst>
            <pc:docMk/>
            <pc:sldMk cId="4223058770" sldId="883"/>
            <ac:spMk id="9222" creationId="{73A6D7BA-50E4-42FE-A0E3-FC42B7EC4372}"/>
          </ac:spMkLst>
        </pc:spChg>
        <pc:spChg chg="del">
          <ac:chgData name="Miloslav Macela" userId="541579dfd3b55f36" providerId="LiveId" clId="{93A8A4D9-4BFB-4C0E-A278-1F3747AFB849}" dt="2023-10-14T17:37:27.908" v="1337"/>
          <ac:spMkLst>
            <pc:docMk/>
            <pc:sldMk cId="4223058770" sldId="883"/>
            <ac:spMk id="9224" creationId="{17718681-A12E-49D6-9925-DD7C68176D61}"/>
          </ac:spMkLst>
        </pc:spChg>
        <pc:spChg chg="del">
          <ac:chgData name="Miloslav Macela" userId="541579dfd3b55f36" providerId="LiveId" clId="{93A8A4D9-4BFB-4C0E-A278-1F3747AFB849}" dt="2023-10-14T17:37:27.908" v="1337"/>
          <ac:spMkLst>
            <pc:docMk/>
            <pc:sldMk cId="4223058770" sldId="883"/>
            <ac:spMk id="9226" creationId="{FBD77573-9EF2-4C35-8285-A1CF6FBB0EA5}"/>
          </ac:spMkLst>
        </pc:spChg>
      </pc:sldChg>
      <pc:sldChg chg="modSp mod ord">
        <pc:chgData name="Miloslav Macela" userId="541579dfd3b55f36" providerId="LiveId" clId="{93A8A4D9-4BFB-4C0E-A278-1F3747AFB849}" dt="2023-10-14T16:19:00.189" v="1269" actId="27636"/>
        <pc:sldMkLst>
          <pc:docMk/>
          <pc:sldMk cId="2355257661" sldId="888"/>
        </pc:sldMkLst>
        <pc:spChg chg="mod">
          <ac:chgData name="Miloslav Macela" userId="541579dfd3b55f36" providerId="LiveId" clId="{93A8A4D9-4BFB-4C0E-A278-1F3747AFB849}" dt="2023-10-14T16:19:00.189" v="1269" actId="27636"/>
          <ac:spMkLst>
            <pc:docMk/>
            <pc:sldMk cId="2355257661" sldId="888"/>
            <ac:spMk id="9219" creationId="{00000000-0000-0000-0000-000000000000}"/>
          </ac:spMkLst>
        </pc:spChg>
      </pc:sldChg>
      <pc:sldChg chg="delSp add setBg delDesignElem">
        <pc:chgData name="Miloslav Macela" userId="541579dfd3b55f36" providerId="LiveId" clId="{93A8A4D9-4BFB-4C0E-A278-1F3747AFB849}" dt="2023-10-11T06:19:59.070" v="483"/>
        <pc:sldMkLst>
          <pc:docMk/>
          <pc:sldMk cId="2985828336" sldId="890"/>
        </pc:sldMkLst>
        <pc:spChg chg="del">
          <ac:chgData name="Miloslav Macela" userId="541579dfd3b55f36" providerId="LiveId" clId="{93A8A4D9-4BFB-4C0E-A278-1F3747AFB849}" dt="2023-10-11T06:19:59.070" v="483"/>
          <ac:spMkLst>
            <pc:docMk/>
            <pc:sldMk cId="2985828336" sldId="890"/>
            <ac:spMk id="9224" creationId="{08953E74-D241-4DDF-8508-F0365EA13A92}"/>
          </ac:spMkLst>
        </pc:spChg>
        <pc:spChg chg="del">
          <ac:chgData name="Miloslav Macela" userId="541579dfd3b55f36" providerId="LiveId" clId="{93A8A4D9-4BFB-4C0E-A278-1F3747AFB849}" dt="2023-10-11T06:19:59.070" v="483"/>
          <ac:spMkLst>
            <pc:docMk/>
            <pc:sldMk cId="2985828336" sldId="890"/>
            <ac:spMk id="9226" creationId="{5C3C901A-B2F4-4A3C-BCDD-7C8D587ECA2E}"/>
          </ac:spMkLst>
        </pc:spChg>
      </pc:sldChg>
      <pc:sldChg chg="addSp delSp modSp add mod setBg delDesignElem">
        <pc:chgData name="Miloslav Macela" userId="541579dfd3b55f36" providerId="LiveId" clId="{93A8A4D9-4BFB-4C0E-A278-1F3747AFB849}" dt="2023-10-14T16:18:28.210" v="1265" actId="1076"/>
        <pc:sldMkLst>
          <pc:docMk/>
          <pc:sldMk cId="388938949" sldId="896"/>
        </pc:sldMkLst>
        <pc:spChg chg="mod">
          <ac:chgData name="Miloslav Macela" userId="541579dfd3b55f36" providerId="LiveId" clId="{93A8A4D9-4BFB-4C0E-A278-1F3747AFB849}" dt="2023-10-14T16:17:48.244" v="1257" actId="255"/>
          <ac:spMkLst>
            <pc:docMk/>
            <pc:sldMk cId="388938949" sldId="896"/>
            <ac:spMk id="9218" creationId="{00000000-0000-0000-0000-000000000000}"/>
          </ac:spMkLst>
        </pc:spChg>
        <pc:spChg chg="mod">
          <ac:chgData name="Miloslav Macela" userId="541579dfd3b55f36" providerId="LiveId" clId="{93A8A4D9-4BFB-4C0E-A278-1F3747AFB849}" dt="2023-10-14T16:18:11.646" v="1262" actId="14100"/>
          <ac:spMkLst>
            <pc:docMk/>
            <pc:sldMk cId="388938949" sldId="896"/>
            <ac:spMk id="9219" creationId="{00000000-0000-0000-0000-000000000000}"/>
          </ac:spMkLst>
        </pc:spChg>
        <pc:spChg chg="add">
          <ac:chgData name="Miloslav Macela" userId="541579dfd3b55f36" providerId="LiveId" clId="{93A8A4D9-4BFB-4C0E-A278-1F3747AFB849}" dt="2023-10-14T16:17:16.862" v="1200" actId="26606"/>
          <ac:spMkLst>
            <pc:docMk/>
            <pc:sldMk cId="388938949" sldId="896"/>
            <ac:spMk id="9224" creationId="{F541DB91-0B10-46D9-B34B-7BFF9602606D}"/>
          </ac:spMkLst>
        </pc:spChg>
        <pc:spChg chg="add">
          <ac:chgData name="Miloslav Macela" userId="541579dfd3b55f36" providerId="LiveId" clId="{93A8A4D9-4BFB-4C0E-A278-1F3747AFB849}" dt="2023-10-14T16:17:16.862" v="1200" actId="26606"/>
          <ac:spMkLst>
            <pc:docMk/>
            <pc:sldMk cId="388938949" sldId="896"/>
            <ac:spMk id="9226" creationId="{9CF7FE1C-8BC5-4B0C-A2BC-93AB72C90FDD}"/>
          </ac:spMkLst>
        </pc:spChg>
        <pc:spChg chg="del">
          <ac:chgData name="Miloslav Macela" userId="541579dfd3b55f36" providerId="LiveId" clId="{93A8A4D9-4BFB-4C0E-A278-1F3747AFB849}" dt="2023-10-11T06:19:59.070" v="483"/>
          <ac:spMkLst>
            <pc:docMk/>
            <pc:sldMk cId="388938949" sldId="896"/>
            <ac:spMk id="9231" creationId="{F541DB91-0B10-46D9-B34B-7BFF9602606D}"/>
          </ac:spMkLst>
        </pc:spChg>
        <pc:spChg chg="del">
          <ac:chgData name="Miloslav Macela" userId="541579dfd3b55f36" providerId="LiveId" clId="{93A8A4D9-4BFB-4C0E-A278-1F3747AFB849}" dt="2023-10-11T06:19:59.070" v="483"/>
          <ac:spMkLst>
            <pc:docMk/>
            <pc:sldMk cId="388938949" sldId="896"/>
            <ac:spMk id="9233" creationId="{9CF7FE1C-8BC5-4B0C-A2BC-93AB72C90FDD}"/>
          </ac:spMkLst>
        </pc:spChg>
        <pc:picChg chg="mod">
          <ac:chgData name="Miloslav Macela" userId="541579dfd3b55f36" providerId="LiveId" clId="{93A8A4D9-4BFB-4C0E-A278-1F3747AFB849}" dt="2023-10-14T16:18:28.210" v="1265" actId="1076"/>
          <ac:picMkLst>
            <pc:docMk/>
            <pc:sldMk cId="388938949" sldId="896"/>
            <ac:picMk id="4" creationId="{424A1F68-7AD5-803A-3A42-8F6034B7F938}"/>
          </ac:picMkLst>
        </pc:picChg>
      </pc:sldChg>
      <pc:sldChg chg="addSp delSp modSp add mod setBg delDesignElem">
        <pc:chgData name="Miloslav Macela" userId="541579dfd3b55f36" providerId="LiveId" clId="{93A8A4D9-4BFB-4C0E-A278-1F3747AFB849}" dt="2023-10-14T16:21:55.301" v="1283" actId="1076"/>
        <pc:sldMkLst>
          <pc:docMk/>
          <pc:sldMk cId="3947433032" sldId="897"/>
        </pc:sldMkLst>
        <pc:spChg chg="mod">
          <ac:chgData name="Miloslav Macela" userId="541579dfd3b55f36" providerId="LiveId" clId="{93A8A4D9-4BFB-4C0E-A278-1F3747AFB849}" dt="2023-10-14T16:21:54.430" v="1282" actId="14100"/>
          <ac:spMkLst>
            <pc:docMk/>
            <pc:sldMk cId="3947433032" sldId="897"/>
            <ac:spMk id="9218" creationId="{00000000-0000-0000-0000-000000000000}"/>
          </ac:spMkLst>
        </pc:spChg>
        <pc:spChg chg="mod">
          <ac:chgData name="Miloslav Macela" userId="541579dfd3b55f36" providerId="LiveId" clId="{93A8A4D9-4BFB-4C0E-A278-1F3747AFB849}" dt="2023-10-14T16:21:55.301" v="1283" actId="1076"/>
          <ac:spMkLst>
            <pc:docMk/>
            <pc:sldMk cId="3947433032" sldId="897"/>
            <ac:spMk id="9219" creationId="{00000000-0000-0000-0000-000000000000}"/>
          </ac:spMkLst>
        </pc:spChg>
        <pc:spChg chg="add">
          <ac:chgData name="Miloslav Macela" userId="541579dfd3b55f36" providerId="LiveId" clId="{93A8A4D9-4BFB-4C0E-A278-1F3747AFB849}" dt="2023-10-14T16:21:39.697" v="1277" actId="26606"/>
          <ac:spMkLst>
            <pc:docMk/>
            <pc:sldMk cId="3947433032" sldId="897"/>
            <ac:spMk id="9221" creationId="{F541DB91-0B10-46D9-B34B-7BFF9602606D}"/>
          </ac:spMkLst>
        </pc:spChg>
        <pc:spChg chg="add">
          <ac:chgData name="Miloslav Macela" userId="541579dfd3b55f36" providerId="LiveId" clId="{93A8A4D9-4BFB-4C0E-A278-1F3747AFB849}" dt="2023-10-14T16:21:39.697" v="1277" actId="26606"/>
          <ac:spMkLst>
            <pc:docMk/>
            <pc:sldMk cId="3947433032" sldId="897"/>
            <ac:spMk id="9222" creationId="{9CF7FE1C-8BC5-4B0C-A2BC-93AB72C90FDD}"/>
          </ac:spMkLst>
        </pc:spChg>
        <pc:spChg chg="del">
          <ac:chgData name="Miloslav Macela" userId="541579dfd3b55f36" providerId="LiveId" clId="{93A8A4D9-4BFB-4C0E-A278-1F3747AFB849}" dt="2023-10-11T06:19:59.070" v="483"/>
          <ac:spMkLst>
            <pc:docMk/>
            <pc:sldMk cId="3947433032" sldId="897"/>
            <ac:spMk id="9224" creationId="{7FF47CB7-972F-479F-A36D-9E72D26EC8DA}"/>
          </ac:spMkLst>
        </pc:spChg>
        <pc:spChg chg="del">
          <ac:chgData name="Miloslav Macela" userId="541579dfd3b55f36" providerId="LiveId" clId="{93A8A4D9-4BFB-4C0E-A278-1F3747AFB849}" dt="2023-10-11T06:19:59.070" v="483"/>
          <ac:spMkLst>
            <pc:docMk/>
            <pc:sldMk cId="3947433032" sldId="897"/>
            <ac:spMk id="9226" creationId="{0D153B68-5844-490D-8E67-F616D6D721CA}"/>
          </ac:spMkLst>
        </pc:spChg>
        <pc:spChg chg="del">
          <ac:chgData name="Miloslav Macela" userId="541579dfd3b55f36" providerId="LiveId" clId="{93A8A4D9-4BFB-4C0E-A278-1F3747AFB849}" dt="2023-10-11T06:19:59.070" v="483"/>
          <ac:spMkLst>
            <pc:docMk/>
            <pc:sldMk cId="3947433032" sldId="897"/>
            <ac:spMk id="9228" creationId="{9A0D773F-7A7D-4DBB-9DEA-86BB8B8F4BC8}"/>
          </ac:spMkLst>
        </pc:spChg>
        <pc:graphicFrameChg chg="add mod">
          <ac:chgData name="Miloslav Macela" userId="541579dfd3b55f36" providerId="LiveId" clId="{93A8A4D9-4BFB-4C0E-A278-1F3747AFB849}" dt="2023-10-14T16:21:39.697" v="1277" actId="26606"/>
          <ac:graphicFrameMkLst>
            <pc:docMk/>
            <pc:sldMk cId="3947433032" sldId="897"/>
            <ac:graphicFrameMk id="9" creationId="{22F0EF6B-21AC-467A-B78B-062D946B6AD2}"/>
          </ac:graphicFrameMkLst>
        </pc:graphicFrameChg>
      </pc:sldChg>
      <pc:sldChg chg="delSp add setBg delDesignElem">
        <pc:chgData name="Miloslav Macela" userId="541579dfd3b55f36" providerId="LiveId" clId="{93A8A4D9-4BFB-4C0E-A278-1F3747AFB849}" dt="2023-10-11T06:19:59.070" v="483"/>
        <pc:sldMkLst>
          <pc:docMk/>
          <pc:sldMk cId="112951006" sldId="898"/>
        </pc:sldMkLst>
        <pc:spChg chg="del">
          <ac:chgData name="Miloslav Macela" userId="541579dfd3b55f36" providerId="LiveId" clId="{93A8A4D9-4BFB-4C0E-A278-1F3747AFB849}" dt="2023-10-11T06:19:59.070" v="483"/>
          <ac:spMkLst>
            <pc:docMk/>
            <pc:sldMk cId="112951006" sldId="898"/>
            <ac:spMk id="9224" creationId="{7FF47CB7-972F-479F-A36D-9E72D26EC8DA}"/>
          </ac:spMkLst>
        </pc:spChg>
        <pc:spChg chg="del">
          <ac:chgData name="Miloslav Macela" userId="541579dfd3b55f36" providerId="LiveId" clId="{93A8A4D9-4BFB-4C0E-A278-1F3747AFB849}" dt="2023-10-11T06:19:59.070" v="483"/>
          <ac:spMkLst>
            <pc:docMk/>
            <pc:sldMk cId="112951006" sldId="898"/>
            <ac:spMk id="9226" creationId="{0D153B68-5844-490D-8E67-F616D6D721CA}"/>
          </ac:spMkLst>
        </pc:spChg>
        <pc:spChg chg="del">
          <ac:chgData name="Miloslav Macela" userId="541579dfd3b55f36" providerId="LiveId" clId="{93A8A4D9-4BFB-4C0E-A278-1F3747AFB849}" dt="2023-10-11T06:19:59.070" v="483"/>
          <ac:spMkLst>
            <pc:docMk/>
            <pc:sldMk cId="112951006" sldId="898"/>
            <ac:spMk id="9228" creationId="{9A0D773F-7A7D-4DBB-9DEA-86BB8B8F4BC8}"/>
          </ac:spMkLst>
        </pc:spChg>
      </pc:sldChg>
      <pc:sldChg chg="addSp delSp modSp add mod setBg delDesignElem">
        <pc:chgData name="Miloslav Macela" userId="541579dfd3b55f36" providerId="LiveId" clId="{93A8A4D9-4BFB-4C0E-A278-1F3747AFB849}" dt="2023-10-14T17:34:15.945" v="1324" actId="14100"/>
        <pc:sldMkLst>
          <pc:docMk/>
          <pc:sldMk cId="1528475007" sldId="899"/>
        </pc:sldMkLst>
        <pc:spChg chg="mod">
          <ac:chgData name="Miloslav Macela" userId="541579dfd3b55f36" providerId="LiveId" clId="{93A8A4D9-4BFB-4C0E-A278-1F3747AFB849}" dt="2023-10-14T17:33:40.973" v="1314" actId="14100"/>
          <ac:spMkLst>
            <pc:docMk/>
            <pc:sldMk cId="1528475007" sldId="899"/>
            <ac:spMk id="9218" creationId="{00000000-0000-0000-0000-000000000000}"/>
          </ac:spMkLst>
        </pc:spChg>
        <pc:spChg chg="mod">
          <ac:chgData name="Miloslav Macela" userId="541579dfd3b55f36" providerId="LiveId" clId="{93A8A4D9-4BFB-4C0E-A278-1F3747AFB849}" dt="2023-10-14T17:34:12.094" v="1323" actId="14100"/>
          <ac:spMkLst>
            <pc:docMk/>
            <pc:sldMk cId="1528475007" sldId="899"/>
            <ac:spMk id="9219" creationId="{00000000-0000-0000-0000-000000000000}"/>
          </ac:spMkLst>
        </pc:spChg>
        <pc:spChg chg="add">
          <ac:chgData name="Miloslav Macela" userId="541579dfd3b55f36" providerId="LiveId" clId="{93A8A4D9-4BFB-4C0E-A278-1F3747AFB849}" dt="2023-10-14T17:33:11.923" v="1284" actId="26606"/>
          <ac:spMkLst>
            <pc:docMk/>
            <pc:sldMk cId="1528475007" sldId="899"/>
            <ac:spMk id="9221" creationId="{F541DB91-0B10-46D9-B34B-7BFF9602606D}"/>
          </ac:spMkLst>
        </pc:spChg>
        <pc:spChg chg="add">
          <ac:chgData name="Miloslav Macela" userId="541579dfd3b55f36" providerId="LiveId" clId="{93A8A4D9-4BFB-4C0E-A278-1F3747AFB849}" dt="2023-10-14T17:33:11.923" v="1284" actId="26606"/>
          <ac:spMkLst>
            <pc:docMk/>
            <pc:sldMk cId="1528475007" sldId="899"/>
            <ac:spMk id="9222" creationId="{9CF7FE1C-8BC5-4B0C-A2BC-93AB72C90FDD}"/>
          </ac:spMkLst>
        </pc:spChg>
        <pc:spChg chg="del">
          <ac:chgData name="Miloslav Macela" userId="541579dfd3b55f36" providerId="LiveId" clId="{93A8A4D9-4BFB-4C0E-A278-1F3747AFB849}" dt="2023-10-11T06:19:59.070" v="483"/>
          <ac:spMkLst>
            <pc:docMk/>
            <pc:sldMk cId="1528475007" sldId="899"/>
            <ac:spMk id="9224" creationId="{7FF47CB7-972F-479F-A36D-9E72D26EC8DA}"/>
          </ac:spMkLst>
        </pc:spChg>
        <pc:spChg chg="del">
          <ac:chgData name="Miloslav Macela" userId="541579dfd3b55f36" providerId="LiveId" clId="{93A8A4D9-4BFB-4C0E-A278-1F3747AFB849}" dt="2023-10-11T06:19:59.070" v="483"/>
          <ac:spMkLst>
            <pc:docMk/>
            <pc:sldMk cId="1528475007" sldId="899"/>
            <ac:spMk id="9226" creationId="{0D153B68-5844-490D-8E67-F616D6D721CA}"/>
          </ac:spMkLst>
        </pc:spChg>
        <pc:spChg chg="del">
          <ac:chgData name="Miloslav Macela" userId="541579dfd3b55f36" providerId="LiveId" clId="{93A8A4D9-4BFB-4C0E-A278-1F3747AFB849}" dt="2023-10-11T06:19:59.070" v="483"/>
          <ac:spMkLst>
            <pc:docMk/>
            <pc:sldMk cId="1528475007" sldId="899"/>
            <ac:spMk id="9228" creationId="{9A0D773F-7A7D-4DBB-9DEA-86BB8B8F4BC8}"/>
          </ac:spMkLst>
        </pc:spChg>
        <pc:graphicFrameChg chg="add mod">
          <ac:chgData name="Miloslav Macela" userId="541579dfd3b55f36" providerId="LiveId" clId="{93A8A4D9-4BFB-4C0E-A278-1F3747AFB849}" dt="2023-10-14T17:34:15.945" v="1324" actId="14100"/>
          <ac:graphicFrameMkLst>
            <pc:docMk/>
            <pc:sldMk cId="1528475007" sldId="899"/>
            <ac:graphicFrameMk id="6" creationId="{E6D63F99-92E0-48E9-8EB3-CD6B40ED609B}"/>
          </ac:graphicFrameMkLst>
        </pc:graphicFrameChg>
      </pc:sldChg>
      <pc:sldChg chg="add del">
        <pc:chgData name="Miloslav Macela" userId="541579dfd3b55f36" providerId="LiveId" clId="{93A8A4D9-4BFB-4C0E-A278-1F3747AFB849}" dt="2023-10-14T17:35:05.049" v="1327" actId="47"/>
        <pc:sldMkLst>
          <pc:docMk/>
          <pc:sldMk cId="1293776240" sldId="900"/>
        </pc:sldMkLst>
      </pc:sldChg>
      <pc:sldChg chg="delSp add del setBg delDesignElem">
        <pc:chgData name="Miloslav Macela" userId="541579dfd3b55f36" providerId="LiveId" clId="{93A8A4D9-4BFB-4C0E-A278-1F3747AFB849}" dt="2023-10-14T17:44:37.263" v="1470" actId="47"/>
        <pc:sldMkLst>
          <pc:docMk/>
          <pc:sldMk cId="679570459" sldId="907"/>
        </pc:sldMkLst>
        <pc:spChg chg="del">
          <ac:chgData name="Miloslav Macela" userId="541579dfd3b55f36" providerId="LiveId" clId="{93A8A4D9-4BFB-4C0E-A278-1F3747AFB849}" dt="2023-10-14T17:37:27.908" v="1337"/>
          <ac:spMkLst>
            <pc:docMk/>
            <pc:sldMk cId="679570459" sldId="907"/>
            <ac:spMk id="9224" creationId="{17718681-A12E-49D6-9925-DD7C68176D61}"/>
          </ac:spMkLst>
        </pc:spChg>
        <pc:spChg chg="del">
          <ac:chgData name="Miloslav Macela" userId="541579dfd3b55f36" providerId="LiveId" clId="{93A8A4D9-4BFB-4C0E-A278-1F3747AFB849}" dt="2023-10-14T17:37:27.908" v="1337"/>
          <ac:spMkLst>
            <pc:docMk/>
            <pc:sldMk cId="679570459" sldId="907"/>
            <ac:spMk id="9226" creationId="{FBD77573-9EF2-4C35-8285-A1CF6FBB0EA5}"/>
          </ac:spMkLst>
        </pc:spChg>
      </pc:sldChg>
      <pc:sldChg chg="add">
        <pc:chgData name="Miloslav Macela" userId="541579dfd3b55f36" providerId="LiveId" clId="{93A8A4D9-4BFB-4C0E-A278-1F3747AFB849}" dt="2023-10-11T06:19:59.070" v="483"/>
        <pc:sldMkLst>
          <pc:docMk/>
          <pc:sldMk cId="2851519076" sldId="913"/>
        </pc:sldMkLst>
      </pc:sldChg>
      <pc:sldChg chg="addSp delSp modSp add mod setBg delDesignElem">
        <pc:chgData name="Miloslav Macela" userId="541579dfd3b55f36" providerId="LiveId" clId="{93A8A4D9-4BFB-4C0E-A278-1F3747AFB849}" dt="2023-10-14T16:08:17.941" v="1149" actId="14100"/>
        <pc:sldMkLst>
          <pc:docMk/>
          <pc:sldMk cId="3653622153" sldId="914"/>
        </pc:sldMkLst>
        <pc:spChg chg="mod">
          <ac:chgData name="Miloslav Macela" userId="541579dfd3b55f36" providerId="LiveId" clId="{93A8A4D9-4BFB-4C0E-A278-1F3747AFB849}" dt="2023-10-14T16:07:47.362" v="1140" actId="207"/>
          <ac:spMkLst>
            <pc:docMk/>
            <pc:sldMk cId="3653622153" sldId="914"/>
            <ac:spMk id="9218" creationId="{00000000-0000-0000-0000-000000000000}"/>
          </ac:spMkLst>
        </pc:spChg>
        <pc:spChg chg="mod">
          <ac:chgData name="Miloslav Macela" userId="541579dfd3b55f36" providerId="LiveId" clId="{93A8A4D9-4BFB-4C0E-A278-1F3747AFB849}" dt="2023-10-14T16:08:03.083" v="1144" actId="14100"/>
          <ac:spMkLst>
            <pc:docMk/>
            <pc:sldMk cId="3653622153" sldId="914"/>
            <ac:spMk id="9219" creationId="{00000000-0000-0000-0000-000000000000}"/>
          </ac:spMkLst>
        </pc:spChg>
        <pc:spChg chg="add">
          <ac:chgData name="Miloslav Macela" userId="541579dfd3b55f36" providerId="LiveId" clId="{93A8A4D9-4BFB-4C0E-A278-1F3747AFB849}" dt="2023-10-14T16:07:39.182" v="1138" actId="26606"/>
          <ac:spMkLst>
            <pc:docMk/>
            <pc:sldMk cId="3653622153" sldId="914"/>
            <ac:spMk id="9221" creationId="{0E3596DD-156A-473E-9BB3-C6A29F7574E9}"/>
          </ac:spMkLst>
        </pc:spChg>
        <pc:spChg chg="add">
          <ac:chgData name="Miloslav Macela" userId="541579dfd3b55f36" providerId="LiveId" clId="{93A8A4D9-4BFB-4C0E-A278-1F3747AFB849}" dt="2023-10-14T16:07:39.182" v="1138" actId="26606"/>
          <ac:spMkLst>
            <pc:docMk/>
            <pc:sldMk cId="3653622153" sldId="914"/>
            <ac:spMk id="9222" creationId="{2C46C4D6-C474-4E92-B52E-944C1118F7B6}"/>
          </ac:spMkLst>
        </pc:spChg>
        <pc:spChg chg="del">
          <ac:chgData name="Miloslav Macela" userId="541579dfd3b55f36" providerId="LiveId" clId="{93A8A4D9-4BFB-4C0E-A278-1F3747AFB849}" dt="2023-10-11T06:19:59.070" v="483"/>
          <ac:spMkLst>
            <pc:docMk/>
            <pc:sldMk cId="3653622153" sldId="914"/>
            <ac:spMk id="9224" creationId="{0E3596DD-156A-473E-9BB3-C6A29F7574E9}"/>
          </ac:spMkLst>
        </pc:spChg>
        <pc:spChg chg="del">
          <ac:chgData name="Miloslav Macela" userId="541579dfd3b55f36" providerId="LiveId" clId="{93A8A4D9-4BFB-4C0E-A278-1F3747AFB849}" dt="2023-10-11T06:19:59.070" v="483"/>
          <ac:spMkLst>
            <pc:docMk/>
            <pc:sldMk cId="3653622153" sldId="914"/>
            <ac:spMk id="9226" creationId="{2C46C4D6-C474-4E92-B52E-944C1118F7B6}"/>
          </ac:spMkLst>
        </pc:spChg>
        <pc:graphicFrameChg chg="add mod">
          <ac:chgData name="Miloslav Macela" userId="541579dfd3b55f36" providerId="LiveId" clId="{93A8A4D9-4BFB-4C0E-A278-1F3747AFB849}" dt="2023-10-14T16:08:17.941" v="1149" actId="14100"/>
          <ac:graphicFrameMkLst>
            <pc:docMk/>
            <pc:sldMk cId="3653622153" sldId="914"/>
            <ac:graphicFrameMk id="5" creationId="{C7264064-11F3-4C42-A237-A700DCF2CB6F}"/>
          </ac:graphicFrameMkLst>
        </pc:graphicFrameChg>
      </pc:sldChg>
      <pc:sldChg chg="addSp delSp modSp add mod setBg delDesignElem">
        <pc:chgData name="Miloslav Macela" userId="541579dfd3b55f36" providerId="LiveId" clId="{93A8A4D9-4BFB-4C0E-A278-1F3747AFB849}" dt="2023-10-14T16:11:37.649" v="1199" actId="14100"/>
        <pc:sldMkLst>
          <pc:docMk/>
          <pc:sldMk cId="514671689" sldId="916"/>
        </pc:sldMkLst>
        <pc:spChg chg="mod">
          <ac:chgData name="Miloslav Macela" userId="541579dfd3b55f36" providerId="LiveId" clId="{93A8A4D9-4BFB-4C0E-A278-1F3747AFB849}" dt="2023-10-14T16:11:32.809" v="1197" actId="14100"/>
          <ac:spMkLst>
            <pc:docMk/>
            <pc:sldMk cId="514671689" sldId="916"/>
            <ac:spMk id="9218" creationId="{00000000-0000-0000-0000-000000000000}"/>
          </ac:spMkLst>
        </pc:spChg>
        <pc:spChg chg="mod">
          <ac:chgData name="Miloslav Macela" userId="541579dfd3b55f36" providerId="LiveId" clId="{93A8A4D9-4BFB-4C0E-A278-1F3747AFB849}" dt="2023-10-14T16:11:37.649" v="1199" actId="14100"/>
          <ac:spMkLst>
            <pc:docMk/>
            <pc:sldMk cId="514671689" sldId="916"/>
            <ac:spMk id="9219" creationId="{00000000-0000-0000-0000-000000000000}"/>
          </ac:spMkLst>
        </pc:spChg>
        <pc:spChg chg="add">
          <ac:chgData name="Miloslav Macela" userId="541579dfd3b55f36" providerId="LiveId" clId="{93A8A4D9-4BFB-4C0E-A278-1F3747AFB849}" dt="2023-10-14T16:09:15.505" v="1150" actId="26606"/>
          <ac:spMkLst>
            <pc:docMk/>
            <pc:sldMk cId="514671689" sldId="916"/>
            <ac:spMk id="9221" creationId="{F541DB91-0B10-46D9-B34B-7BFF9602606D}"/>
          </ac:spMkLst>
        </pc:spChg>
        <pc:spChg chg="add">
          <ac:chgData name="Miloslav Macela" userId="541579dfd3b55f36" providerId="LiveId" clId="{93A8A4D9-4BFB-4C0E-A278-1F3747AFB849}" dt="2023-10-14T16:09:15.505" v="1150" actId="26606"/>
          <ac:spMkLst>
            <pc:docMk/>
            <pc:sldMk cId="514671689" sldId="916"/>
            <ac:spMk id="9222" creationId="{9CF7FE1C-8BC5-4B0C-A2BC-93AB72C90FDD}"/>
          </ac:spMkLst>
        </pc:spChg>
        <pc:spChg chg="del">
          <ac:chgData name="Miloslav Macela" userId="541579dfd3b55f36" providerId="LiveId" clId="{93A8A4D9-4BFB-4C0E-A278-1F3747AFB849}" dt="2023-10-11T06:19:59.070" v="483"/>
          <ac:spMkLst>
            <pc:docMk/>
            <pc:sldMk cId="514671689" sldId="916"/>
            <ac:spMk id="9224" creationId="{0E3596DD-156A-473E-9BB3-C6A29F7574E9}"/>
          </ac:spMkLst>
        </pc:spChg>
        <pc:spChg chg="del">
          <ac:chgData name="Miloslav Macela" userId="541579dfd3b55f36" providerId="LiveId" clId="{93A8A4D9-4BFB-4C0E-A278-1F3747AFB849}" dt="2023-10-11T06:19:59.070" v="483"/>
          <ac:spMkLst>
            <pc:docMk/>
            <pc:sldMk cId="514671689" sldId="916"/>
            <ac:spMk id="9226" creationId="{2C46C4D6-C474-4E92-B52E-944C1118F7B6}"/>
          </ac:spMkLst>
        </pc:spChg>
        <pc:graphicFrameChg chg="add mod">
          <ac:chgData name="Miloslav Macela" userId="541579dfd3b55f36" providerId="LiveId" clId="{93A8A4D9-4BFB-4C0E-A278-1F3747AFB849}" dt="2023-10-14T16:11:29.172" v="1196" actId="1076"/>
          <ac:graphicFrameMkLst>
            <pc:docMk/>
            <pc:sldMk cId="514671689" sldId="916"/>
            <ac:graphicFrameMk id="5" creationId="{DEFFBB9B-F957-4235-A9D5-AC25A7A95DCF}"/>
          </ac:graphicFrameMkLst>
        </pc:graphicFrameChg>
      </pc:sldChg>
      <pc:sldChg chg="addSp delSp modSp add mod ord setBg delDesignElem">
        <pc:chgData name="Miloslav Macela" userId="541579dfd3b55f36" providerId="LiveId" clId="{93A8A4D9-4BFB-4C0E-A278-1F3747AFB849}" dt="2023-10-14T17:43:51.991" v="1468" actId="14100"/>
        <pc:sldMkLst>
          <pc:docMk/>
          <pc:sldMk cId="1386854806" sldId="923"/>
        </pc:sldMkLst>
        <pc:spChg chg="mod">
          <ac:chgData name="Miloslav Macela" userId="541579dfd3b55f36" providerId="LiveId" clId="{93A8A4D9-4BFB-4C0E-A278-1F3747AFB849}" dt="2023-10-14T17:43:44.591" v="1466" actId="14100"/>
          <ac:spMkLst>
            <pc:docMk/>
            <pc:sldMk cId="1386854806" sldId="923"/>
            <ac:spMk id="9218" creationId="{00000000-0000-0000-0000-000000000000}"/>
          </ac:spMkLst>
        </pc:spChg>
        <pc:spChg chg="mod">
          <ac:chgData name="Miloslav Macela" userId="541579dfd3b55f36" providerId="LiveId" clId="{93A8A4D9-4BFB-4C0E-A278-1F3747AFB849}" dt="2023-10-14T17:43:51.991" v="1468" actId="14100"/>
          <ac:spMkLst>
            <pc:docMk/>
            <pc:sldMk cId="1386854806" sldId="923"/>
            <ac:spMk id="9222" creationId="{7689C1EE-67F5-353B-B505-7EA2DD8C18D9}"/>
          </ac:spMkLst>
        </pc:spChg>
        <pc:spChg chg="add">
          <ac:chgData name="Miloslav Macela" userId="541579dfd3b55f36" providerId="LiveId" clId="{93A8A4D9-4BFB-4C0E-A278-1F3747AFB849}" dt="2023-10-14T17:38:19.440" v="1340" actId="26606"/>
          <ac:spMkLst>
            <pc:docMk/>
            <pc:sldMk cId="1386854806" sldId="923"/>
            <ac:spMk id="9224" creationId="{0E3596DD-156A-473E-9BB3-C6A29F7574E9}"/>
          </ac:spMkLst>
        </pc:spChg>
        <pc:spChg chg="del">
          <ac:chgData name="Miloslav Macela" userId="541579dfd3b55f36" providerId="LiveId" clId="{93A8A4D9-4BFB-4C0E-A278-1F3747AFB849}" dt="2023-10-11T06:29:50.130" v="503"/>
          <ac:spMkLst>
            <pc:docMk/>
            <pc:sldMk cId="1386854806" sldId="923"/>
            <ac:spMk id="9225" creationId="{0E3596DD-156A-473E-9BB3-C6A29F7574E9}"/>
          </ac:spMkLst>
        </pc:spChg>
        <pc:spChg chg="del">
          <ac:chgData name="Miloslav Macela" userId="541579dfd3b55f36" providerId="LiveId" clId="{93A8A4D9-4BFB-4C0E-A278-1F3747AFB849}" dt="2023-10-11T06:29:50.130" v="503"/>
          <ac:spMkLst>
            <pc:docMk/>
            <pc:sldMk cId="1386854806" sldId="923"/>
            <ac:spMk id="9227" creationId="{2C46C4D6-C474-4E92-B52E-944C1118F7B6}"/>
          </ac:spMkLst>
        </pc:spChg>
        <pc:spChg chg="add">
          <ac:chgData name="Miloslav Macela" userId="541579dfd3b55f36" providerId="LiveId" clId="{93A8A4D9-4BFB-4C0E-A278-1F3747AFB849}" dt="2023-10-14T17:38:19.440" v="1340" actId="26606"/>
          <ac:spMkLst>
            <pc:docMk/>
            <pc:sldMk cId="1386854806" sldId="923"/>
            <ac:spMk id="9229" creationId="{2C46C4D6-C474-4E92-B52E-944C1118F7B6}"/>
          </ac:spMkLst>
        </pc:spChg>
        <pc:picChg chg="add mod">
          <ac:chgData name="Miloslav Macela" userId="541579dfd3b55f36" providerId="LiveId" clId="{93A8A4D9-4BFB-4C0E-A278-1F3747AFB849}" dt="2023-10-14T17:43:36.923" v="1465" actId="1076"/>
          <ac:picMkLst>
            <pc:docMk/>
            <pc:sldMk cId="1386854806" sldId="923"/>
            <ac:picMk id="1026" creationId="{3477BEBA-12D2-46F3-B19A-EFA9EF8D52AC}"/>
          </ac:picMkLst>
        </pc:picChg>
        <pc:picChg chg="del mod">
          <ac:chgData name="Miloslav Macela" userId="541579dfd3b55f36" providerId="LiveId" clId="{93A8A4D9-4BFB-4C0E-A278-1F3747AFB849}" dt="2023-10-14T17:42:58.296" v="1402" actId="478"/>
          <ac:picMkLst>
            <pc:docMk/>
            <pc:sldMk cId="1386854806" sldId="923"/>
            <ac:picMk id="2050" creationId="{6B2294F0-A4AE-4B5E-84F3-0F35E226B25C}"/>
          </ac:picMkLst>
        </pc:picChg>
      </pc:sldChg>
      <pc:sldChg chg="addSp delSp modSp add mod setBg delDesignElem">
        <pc:chgData name="Miloslav Macela" userId="541579dfd3b55f36" providerId="LiveId" clId="{93A8A4D9-4BFB-4C0E-A278-1F3747AFB849}" dt="2023-10-14T18:10:07.984" v="1498" actId="14100"/>
        <pc:sldMkLst>
          <pc:docMk/>
          <pc:sldMk cId="769079405" sldId="927"/>
        </pc:sldMkLst>
        <pc:spChg chg="mod">
          <ac:chgData name="Miloslav Macela" userId="541579dfd3b55f36" providerId="LiveId" clId="{93A8A4D9-4BFB-4C0E-A278-1F3747AFB849}" dt="2023-10-14T18:10:07.984" v="1498" actId="14100"/>
          <ac:spMkLst>
            <pc:docMk/>
            <pc:sldMk cId="769079405" sldId="927"/>
            <ac:spMk id="9218" creationId="{00000000-0000-0000-0000-000000000000}"/>
          </ac:spMkLst>
        </pc:spChg>
        <pc:spChg chg="mod">
          <ac:chgData name="Miloslav Macela" userId="541579dfd3b55f36" providerId="LiveId" clId="{93A8A4D9-4BFB-4C0E-A278-1F3747AFB849}" dt="2023-10-14T18:10:01.935" v="1497" actId="20577"/>
          <ac:spMkLst>
            <pc:docMk/>
            <pc:sldMk cId="769079405" sldId="927"/>
            <ac:spMk id="9219" creationId="{00000000-0000-0000-0000-000000000000}"/>
          </ac:spMkLst>
        </pc:spChg>
        <pc:spChg chg="del">
          <ac:chgData name="Miloslav Macela" userId="541579dfd3b55f36" providerId="LiveId" clId="{93A8A4D9-4BFB-4C0E-A278-1F3747AFB849}" dt="2023-10-14T17:37:27.908" v="1337"/>
          <ac:spMkLst>
            <pc:docMk/>
            <pc:sldMk cId="769079405" sldId="927"/>
            <ac:spMk id="9221" creationId="{17718681-A12E-49D6-9925-DD7C68176D61}"/>
          </ac:spMkLst>
        </pc:spChg>
        <pc:spChg chg="del">
          <ac:chgData name="Miloslav Macela" userId="541579dfd3b55f36" providerId="LiveId" clId="{93A8A4D9-4BFB-4C0E-A278-1F3747AFB849}" dt="2023-10-14T17:37:27.908" v="1337"/>
          <ac:spMkLst>
            <pc:docMk/>
            <pc:sldMk cId="769079405" sldId="927"/>
            <ac:spMk id="9222" creationId="{FBD77573-9EF2-4C35-8285-A1CF6FBB0EA5}"/>
          </ac:spMkLst>
        </pc:spChg>
        <pc:spChg chg="add">
          <ac:chgData name="Miloslav Macela" userId="541579dfd3b55f36" providerId="LiveId" clId="{93A8A4D9-4BFB-4C0E-A278-1F3747AFB849}" dt="2023-10-14T18:09:20.873" v="1482" actId="26606"/>
          <ac:spMkLst>
            <pc:docMk/>
            <pc:sldMk cId="769079405" sldId="927"/>
            <ac:spMk id="9224" creationId="{17718681-A12E-49D6-9925-DD7C68176D61}"/>
          </ac:spMkLst>
        </pc:spChg>
        <pc:spChg chg="add">
          <ac:chgData name="Miloslav Macela" userId="541579dfd3b55f36" providerId="LiveId" clId="{93A8A4D9-4BFB-4C0E-A278-1F3747AFB849}" dt="2023-10-14T18:09:20.873" v="1482" actId="26606"/>
          <ac:spMkLst>
            <pc:docMk/>
            <pc:sldMk cId="769079405" sldId="927"/>
            <ac:spMk id="9226" creationId="{FBD77573-9EF2-4C35-8285-A1CF6FBB0EA5}"/>
          </ac:spMkLst>
        </pc:spChg>
      </pc:sldChg>
      <pc:sldChg chg="del">
        <pc:chgData name="Miloslav Macela" userId="541579dfd3b55f36" providerId="LiveId" clId="{93A8A4D9-4BFB-4C0E-A278-1F3747AFB849}" dt="2023-10-06T12:27:08.938" v="95" actId="47"/>
        <pc:sldMkLst>
          <pc:docMk/>
          <pc:sldMk cId="4271021781" sldId="938"/>
        </pc:sldMkLst>
      </pc:sldChg>
      <pc:sldChg chg="ord">
        <pc:chgData name="Miloslav Macela" userId="541579dfd3b55f36" providerId="LiveId" clId="{93A8A4D9-4BFB-4C0E-A278-1F3747AFB849}" dt="2023-10-14T16:19:19.695" v="1271"/>
        <pc:sldMkLst>
          <pc:docMk/>
          <pc:sldMk cId="3725912439" sldId="944"/>
        </pc:sldMkLst>
      </pc:sldChg>
      <pc:sldChg chg="modSp mod">
        <pc:chgData name="Miloslav Macela" userId="541579dfd3b55f36" providerId="LiveId" clId="{93A8A4D9-4BFB-4C0E-A278-1F3747AFB849}" dt="2023-10-06T12:26:45.255" v="94" actId="20577"/>
        <pc:sldMkLst>
          <pc:docMk/>
          <pc:sldMk cId="3069879465" sldId="962"/>
        </pc:sldMkLst>
        <pc:spChg chg="mod">
          <ac:chgData name="Miloslav Macela" userId="541579dfd3b55f36" providerId="LiveId" clId="{93A8A4D9-4BFB-4C0E-A278-1F3747AFB849}" dt="2023-10-06T12:26:45.255" v="94" actId="20577"/>
          <ac:spMkLst>
            <pc:docMk/>
            <pc:sldMk cId="3069879465" sldId="962"/>
            <ac:spMk id="9" creationId="{B5AED810-B36E-E670-6D2B-819567F3D6C9}"/>
          </ac:spMkLst>
        </pc:spChg>
      </pc:sldChg>
      <pc:sldChg chg="addSp delSp mod ord">
        <pc:chgData name="Miloslav Macela" userId="541579dfd3b55f36" providerId="LiveId" clId="{93A8A4D9-4BFB-4C0E-A278-1F3747AFB849}" dt="2023-10-14T17:36:04.032" v="1329"/>
        <pc:sldMkLst>
          <pc:docMk/>
          <pc:sldMk cId="961088611" sldId="969"/>
        </pc:sldMkLst>
        <pc:spChg chg="add del">
          <ac:chgData name="Miloslav Macela" userId="541579dfd3b55f36" providerId="LiveId" clId="{93A8A4D9-4BFB-4C0E-A278-1F3747AFB849}" dt="2023-10-09T13:18:57.354" v="97" actId="22"/>
          <ac:spMkLst>
            <pc:docMk/>
            <pc:sldMk cId="961088611" sldId="969"/>
            <ac:spMk id="11" creationId="{E5E2C59B-107F-4916-9443-5155C35212AE}"/>
          </ac:spMkLst>
        </pc:spChg>
        <pc:spChg chg="add del">
          <ac:chgData name="Miloslav Macela" userId="541579dfd3b55f36" providerId="LiveId" clId="{93A8A4D9-4BFB-4C0E-A278-1F3747AFB849}" dt="2023-10-09T13:19:05.542" v="99" actId="22"/>
          <ac:spMkLst>
            <pc:docMk/>
            <pc:sldMk cId="961088611" sldId="969"/>
            <ac:spMk id="13" creationId="{52843284-3F59-4FF6-BAEB-9FDA49664202}"/>
          </ac:spMkLst>
        </pc:spChg>
      </pc:sldChg>
      <pc:sldChg chg="ord">
        <pc:chgData name="Miloslav Macela" userId="541579dfd3b55f36" providerId="LiveId" clId="{93A8A4D9-4BFB-4C0E-A278-1F3747AFB849}" dt="2023-10-14T16:19:38.065" v="1273"/>
        <pc:sldMkLst>
          <pc:docMk/>
          <pc:sldMk cId="3933191716" sldId="970"/>
        </pc:sldMkLst>
      </pc:sldChg>
      <pc:sldChg chg="addSp delSp modSp add del mod ord setBg delDesignElem">
        <pc:chgData name="Miloslav Macela" userId="541579dfd3b55f36" providerId="LiveId" clId="{93A8A4D9-4BFB-4C0E-A278-1F3747AFB849}" dt="2023-10-14T17:36:12.148" v="1331"/>
        <pc:sldMkLst>
          <pc:docMk/>
          <pc:sldMk cId="93608447" sldId="973"/>
        </pc:sldMkLst>
        <pc:spChg chg="mod">
          <ac:chgData name="Miloslav Macela" userId="541579dfd3b55f36" providerId="LiveId" clId="{93A8A4D9-4BFB-4C0E-A278-1F3747AFB849}" dt="2023-10-09T16:51:35.216" v="351" actId="14100"/>
          <ac:spMkLst>
            <pc:docMk/>
            <pc:sldMk cId="93608447" sldId="973"/>
            <ac:spMk id="2" creationId="{969850B6-1593-CF90-A552-B4DAB9B225F2}"/>
          </ac:spMkLst>
        </pc:spChg>
        <pc:spChg chg="mod">
          <ac:chgData name="Miloslav Macela" userId="541579dfd3b55f36" providerId="LiveId" clId="{93A8A4D9-4BFB-4C0E-A278-1F3747AFB849}" dt="2023-10-10T16:53:26.461" v="475" actId="20577"/>
          <ac:spMkLst>
            <pc:docMk/>
            <pc:sldMk cId="93608447" sldId="973"/>
            <ac:spMk id="7" creationId="{4C6D7AB5-2CF5-115A-B87A-7DDDB656EE17}"/>
          </ac:spMkLst>
        </pc:spChg>
        <pc:spChg chg="add del">
          <ac:chgData name="Miloslav Macela" userId="541579dfd3b55f36" providerId="LiveId" clId="{93A8A4D9-4BFB-4C0E-A278-1F3747AFB849}" dt="2023-10-09T16:51:07.041" v="345" actId="26606"/>
          <ac:spMkLst>
            <pc:docMk/>
            <pc:sldMk cId="93608447" sldId="973"/>
            <ac:spMk id="12" creationId="{17718681-A12E-49D6-9925-DD7C68176D61}"/>
          </ac:spMkLst>
        </pc:spChg>
        <pc:spChg chg="add del">
          <ac:chgData name="Miloslav Macela" userId="541579dfd3b55f36" providerId="LiveId" clId="{93A8A4D9-4BFB-4C0E-A278-1F3747AFB849}" dt="2023-10-09T16:51:07.041" v="345" actId="26606"/>
          <ac:spMkLst>
            <pc:docMk/>
            <pc:sldMk cId="93608447" sldId="973"/>
            <ac:spMk id="14" creationId="{FBD77573-9EF2-4C35-8285-A1CF6FBB0EA5}"/>
          </ac:spMkLst>
        </pc:spChg>
        <pc:spChg chg="add">
          <ac:chgData name="Miloslav Macela" userId="541579dfd3b55f36" providerId="LiveId" clId="{93A8A4D9-4BFB-4C0E-A278-1F3747AFB849}" dt="2023-10-09T16:51:07.041" v="345" actId="26606"/>
          <ac:spMkLst>
            <pc:docMk/>
            <pc:sldMk cId="93608447" sldId="973"/>
            <ac:spMk id="19" creationId="{68717E5B-2C1D-4094-9D25-6FF6FBD92379}"/>
          </ac:spMkLst>
        </pc:spChg>
        <pc:spChg chg="add">
          <ac:chgData name="Miloslav Macela" userId="541579dfd3b55f36" providerId="LiveId" clId="{93A8A4D9-4BFB-4C0E-A278-1F3747AFB849}" dt="2023-10-09T16:51:07.041" v="345" actId="26606"/>
          <ac:spMkLst>
            <pc:docMk/>
            <pc:sldMk cId="93608447" sldId="973"/>
            <ac:spMk id="21" creationId="{6B6E033A-DB2E-49B8-B600-B38E0C280263}"/>
          </ac:spMkLst>
        </pc:spChg>
        <pc:spChg chg="del">
          <ac:chgData name="Miloslav Macela" userId="541579dfd3b55f36" providerId="LiveId" clId="{93A8A4D9-4BFB-4C0E-A278-1F3747AFB849}" dt="2023-10-09T13:19:09.909" v="101"/>
          <ac:spMkLst>
            <pc:docMk/>
            <pc:sldMk cId="93608447" sldId="973"/>
            <ac:spMk id="22" creationId="{17718681-A12E-49D6-9925-DD7C68176D61}"/>
          </ac:spMkLst>
        </pc:spChg>
        <pc:spChg chg="del">
          <ac:chgData name="Miloslav Macela" userId="541579dfd3b55f36" providerId="LiveId" clId="{93A8A4D9-4BFB-4C0E-A278-1F3747AFB849}" dt="2023-10-09T13:19:09.909" v="101"/>
          <ac:spMkLst>
            <pc:docMk/>
            <pc:sldMk cId="93608447" sldId="973"/>
            <ac:spMk id="24" creationId="{FBD77573-9EF2-4C35-8285-A1CF6FBB0EA5}"/>
          </ac:spMkLst>
        </pc:spChg>
      </pc:sldChg>
      <pc:sldChg chg="modSp add mod">
        <pc:chgData name="Miloslav Macela" userId="541579dfd3b55f36" providerId="LiveId" clId="{93A8A4D9-4BFB-4C0E-A278-1F3747AFB849}" dt="2023-10-14T16:07:17.166" v="1137" actId="27636"/>
        <pc:sldMkLst>
          <pc:docMk/>
          <pc:sldMk cId="1524646863" sldId="974"/>
        </pc:sldMkLst>
        <pc:spChg chg="mod">
          <ac:chgData name="Miloslav Macela" userId="541579dfd3b55f36" providerId="LiveId" clId="{93A8A4D9-4BFB-4C0E-A278-1F3747AFB849}" dt="2023-10-14T16:07:17.166" v="1137" actId="27636"/>
          <ac:spMkLst>
            <pc:docMk/>
            <pc:sldMk cId="1524646863" sldId="974"/>
            <ac:spMk id="9219" creationId="{00000000-0000-0000-0000-000000000000}"/>
          </ac:spMkLst>
        </pc:spChg>
      </pc:sldChg>
      <pc:sldChg chg="delSp add del setBg delDesignElem">
        <pc:chgData name="Miloslav Macela" userId="541579dfd3b55f36" providerId="LiveId" clId="{93A8A4D9-4BFB-4C0E-A278-1F3747AFB849}" dt="2023-10-14T16:19:55.492" v="1276" actId="47"/>
        <pc:sldMkLst>
          <pc:docMk/>
          <pc:sldMk cId="3055637784" sldId="975"/>
        </pc:sldMkLst>
        <pc:spChg chg="del">
          <ac:chgData name="Miloslav Macela" userId="541579dfd3b55f36" providerId="LiveId" clId="{93A8A4D9-4BFB-4C0E-A278-1F3747AFB849}" dt="2023-10-14T16:19:49.232" v="1275"/>
          <ac:spMkLst>
            <pc:docMk/>
            <pc:sldMk cId="3055637784" sldId="975"/>
            <ac:spMk id="12" creationId="{17718681-A12E-49D6-9925-DD7C68176D61}"/>
          </ac:spMkLst>
        </pc:spChg>
        <pc:spChg chg="del">
          <ac:chgData name="Miloslav Macela" userId="541579dfd3b55f36" providerId="LiveId" clId="{93A8A4D9-4BFB-4C0E-A278-1F3747AFB849}" dt="2023-10-14T16:19:49.232" v="1275"/>
          <ac:spMkLst>
            <pc:docMk/>
            <pc:sldMk cId="3055637784" sldId="975"/>
            <ac:spMk id="14" creationId="{FBD77573-9EF2-4C35-8285-A1CF6FBB0EA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541579dfd3b55f36/Plocha/v&#253;po&#269;t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List1!$Y$104</c:f>
              <c:strCache>
                <c:ptCount val="1"/>
                <c:pt idx="0">
                  <c:v>Celkem </c:v>
                </c:pt>
              </c:strCache>
            </c:strRef>
          </c:tx>
          <c:spPr>
            <a:ln w="28575" cap="rnd">
              <a:solidFill>
                <a:schemeClr val="accent1"/>
              </a:solidFill>
              <a:round/>
            </a:ln>
            <a:effectLst/>
          </c:spPr>
          <c:marker>
            <c:symbol val="none"/>
          </c:marker>
          <c:cat>
            <c:numRef>
              <c:f>List1!$Z$103:$AK$103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List1!$Z$104:$AK$104</c:f>
              <c:numCache>
                <c:formatCode>General</c:formatCode>
                <c:ptCount val="12"/>
                <c:pt idx="0">
                  <c:v>1807.75</c:v>
                </c:pt>
                <c:pt idx="1">
                  <c:v>1933.5</c:v>
                </c:pt>
                <c:pt idx="2">
                  <c:v>2107</c:v>
                </c:pt>
                <c:pt idx="3">
                  <c:v>2419.1</c:v>
                </c:pt>
                <c:pt idx="4">
                  <c:v>2514</c:v>
                </c:pt>
                <c:pt idx="5">
                  <c:v>2576</c:v>
                </c:pt>
                <c:pt idx="6">
                  <c:v>2618</c:v>
                </c:pt>
                <c:pt idx="7">
                  <c:v>2682</c:v>
                </c:pt>
                <c:pt idx="8">
                  <c:v>2681</c:v>
                </c:pt>
                <c:pt idx="9">
                  <c:v>2696</c:v>
                </c:pt>
                <c:pt idx="10">
                  <c:v>2711</c:v>
                </c:pt>
                <c:pt idx="11">
                  <c:v>2713</c:v>
                </c:pt>
              </c:numCache>
            </c:numRef>
          </c:val>
          <c:smooth val="0"/>
          <c:extLst>
            <c:ext xmlns:c16="http://schemas.microsoft.com/office/drawing/2014/chart" uri="{C3380CC4-5D6E-409C-BE32-E72D297353CC}">
              <c16:uniqueId val="{00000000-7181-4C8B-944F-09A8C50C463A}"/>
            </c:ext>
          </c:extLst>
        </c:ser>
        <c:ser>
          <c:idx val="1"/>
          <c:order val="1"/>
          <c:tx>
            <c:strRef>
              <c:f>List1!$Y$105</c:f>
              <c:strCache>
                <c:ptCount val="1"/>
                <c:pt idx="0">
                  <c:v>Přepočtené úvazky </c:v>
                </c:pt>
              </c:strCache>
            </c:strRef>
          </c:tx>
          <c:spPr>
            <a:ln w="28575" cap="rnd">
              <a:solidFill>
                <a:schemeClr val="accent2"/>
              </a:solidFill>
              <a:round/>
            </a:ln>
            <a:effectLst/>
          </c:spPr>
          <c:marker>
            <c:symbol val="none"/>
          </c:marker>
          <c:cat>
            <c:numRef>
              <c:f>List1!$Z$103:$AK$103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List1!$Z$105:$AK$105</c:f>
              <c:numCache>
                <c:formatCode>General</c:formatCode>
                <c:ptCount val="12"/>
                <c:pt idx="0">
                  <c:v>1290.8900000000001</c:v>
                </c:pt>
                <c:pt idx="1">
                  <c:v>1539.16</c:v>
                </c:pt>
                <c:pt idx="2">
                  <c:v>1832.75</c:v>
                </c:pt>
                <c:pt idx="3">
                  <c:v>2290.9</c:v>
                </c:pt>
                <c:pt idx="4">
                  <c:v>2380</c:v>
                </c:pt>
                <c:pt idx="5">
                  <c:v>2439</c:v>
                </c:pt>
                <c:pt idx="6">
                  <c:v>2479</c:v>
                </c:pt>
                <c:pt idx="7">
                  <c:v>2570.1999999999998</c:v>
                </c:pt>
                <c:pt idx="8">
                  <c:v>2564</c:v>
                </c:pt>
                <c:pt idx="9">
                  <c:v>2584</c:v>
                </c:pt>
                <c:pt idx="10">
                  <c:v>2620</c:v>
                </c:pt>
                <c:pt idx="11">
                  <c:v>2629</c:v>
                </c:pt>
              </c:numCache>
            </c:numRef>
          </c:val>
          <c:smooth val="0"/>
          <c:extLst>
            <c:ext xmlns:c16="http://schemas.microsoft.com/office/drawing/2014/chart" uri="{C3380CC4-5D6E-409C-BE32-E72D297353CC}">
              <c16:uniqueId val="{00000001-7181-4C8B-944F-09A8C50C463A}"/>
            </c:ext>
          </c:extLst>
        </c:ser>
        <c:dLbls>
          <c:showLegendKey val="0"/>
          <c:showVal val="0"/>
          <c:showCatName val="0"/>
          <c:showSerName val="0"/>
          <c:showPercent val="0"/>
          <c:showBubbleSize val="0"/>
        </c:dLbls>
        <c:smooth val="0"/>
        <c:axId val="265968383"/>
        <c:axId val="265962559"/>
      </c:lineChart>
      <c:catAx>
        <c:axId val="265968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crossAx val="265962559"/>
        <c:crosses val="autoZero"/>
        <c:auto val="1"/>
        <c:lblAlgn val="ctr"/>
        <c:lblOffset val="100"/>
        <c:noMultiLvlLbl val="0"/>
      </c:catAx>
      <c:valAx>
        <c:axId val="2659625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crossAx val="265968383"/>
        <c:crosses val="autoZero"/>
        <c:crossBetween val="between"/>
      </c:valAx>
      <c:spPr>
        <a:solidFill>
          <a:schemeClr val="accent4">
            <a:lumMod val="20000"/>
            <a:lumOff val="80000"/>
          </a:schemeClr>
        </a:solidFill>
        <a:ln>
          <a:solidFill>
            <a:schemeClr val="accent2"/>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legend>
    <c:plotVisOnly val="1"/>
    <c:dispBlanksAs val="gap"/>
    <c:showDLblsOverMax val="0"/>
  </c:chart>
  <c:spPr>
    <a:noFill/>
    <a:ln>
      <a:noFill/>
    </a:ln>
    <a:effectLst/>
  </c:spPr>
  <c:txPr>
    <a:bodyPr/>
    <a:lstStyle/>
    <a:p>
      <a:pPr>
        <a:defRPr>
          <a:latin typeface="Arial Nova Cond" panose="020B0506020202020204" pitchFamily="34" charset="0"/>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Nova Cond" panose="020B0506020202020204" pitchFamily="34" charset="0"/>
                <a:ea typeface="+mn-ea"/>
                <a:cs typeface="+mn-cs"/>
              </a:defRPr>
            </a:pPr>
            <a:r>
              <a:rPr lang="cs-CZ" dirty="0"/>
              <a:t>Identifikované případy týraných, zneužívaných a zanedbávaných</a:t>
            </a:r>
            <a:r>
              <a:rPr lang="cs-CZ" baseline="0" dirty="0"/>
              <a:t> dětí</a:t>
            </a:r>
            <a:r>
              <a:rPr lang="cs-CZ" dirty="0"/>
              <a:t>  </a:t>
            </a:r>
          </a:p>
        </c:rich>
      </c:tx>
      <c:layout>
        <c:manualLayout>
          <c:xMode val="edge"/>
          <c:yMode val="edge"/>
          <c:x val="0.13277013752455796"/>
          <c:y val="4.0504141744200542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Arial Nova Cond" panose="020B0506020202020204" pitchFamily="34" charset="0"/>
              <a:ea typeface="+mn-ea"/>
              <a:cs typeface="+mn-cs"/>
            </a:defRPr>
          </a:pPr>
          <a:endParaRPr lang="cs-CZ"/>
        </a:p>
      </c:txPr>
    </c:title>
    <c:autoTitleDeleted val="0"/>
    <c:plotArea>
      <c:layout/>
      <c:lineChart>
        <c:grouping val="standard"/>
        <c:varyColors val="0"/>
        <c:ser>
          <c:idx val="0"/>
          <c:order val="0"/>
          <c:tx>
            <c:strRef>
              <c:f>List1!$Y$117</c:f>
              <c:strCache>
                <c:ptCount val="1"/>
                <c:pt idx="0">
                  <c:v>Celkem </c:v>
                </c:pt>
              </c:strCache>
            </c:strRef>
          </c:tx>
          <c:spPr>
            <a:ln w="28575" cap="rnd">
              <a:solidFill>
                <a:schemeClr val="accent1"/>
              </a:solidFill>
              <a:round/>
            </a:ln>
            <a:effectLst/>
          </c:spPr>
          <c:marker>
            <c:symbol val="none"/>
          </c:marker>
          <c:cat>
            <c:numRef>
              <c:f>List1!$Z$116:$AL$116</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List1!$Z$117:$AL$117</c:f>
              <c:numCache>
                <c:formatCode>General</c:formatCode>
                <c:ptCount val="13"/>
                <c:pt idx="0">
                  <c:v>5787</c:v>
                </c:pt>
                <c:pt idx="1">
                  <c:v>6642</c:v>
                </c:pt>
                <c:pt idx="2">
                  <c:v>7525</c:v>
                </c:pt>
                <c:pt idx="3">
                  <c:v>7527</c:v>
                </c:pt>
                <c:pt idx="4">
                  <c:v>8478</c:v>
                </c:pt>
                <c:pt idx="5">
                  <c:v>9433</c:v>
                </c:pt>
                <c:pt idx="6">
                  <c:v>9416</c:v>
                </c:pt>
                <c:pt idx="7">
                  <c:v>8729</c:v>
                </c:pt>
                <c:pt idx="8">
                  <c:v>9178</c:v>
                </c:pt>
                <c:pt idx="9">
                  <c:v>9253</c:v>
                </c:pt>
                <c:pt idx="10">
                  <c:v>7539</c:v>
                </c:pt>
                <c:pt idx="11">
                  <c:v>7619</c:v>
                </c:pt>
                <c:pt idx="12">
                  <c:v>8495</c:v>
                </c:pt>
              </c:numCache>
            </c:numRef>
          </c:val>
          <c:smooth val="0"/>
          <c:extLst>
            <c:ext xmlns:c16="http://schemas.microsoft.com/office/drawing/2014/chart" uri="{C3380CC4-5D6E-409C-BE32-E72D297353CC}">
              <c16:uniqueId val="{00000000-FC04-41AD-9DD6-28DDE34391B9}"/>
            </c:ext>
          </c:extLst>
        </c:ser>
        <c:dLbls>
          <c:showLegendKey val="0"/>
          <c:showVal val="0"/>
          <c:showCatName val="0"/>
          <c:showSerName val="0"/>
          <c:showPercent val="0"/>
          <c:showBubbleSize val="0"/>
        </c:dLbls>
        <c:smooth val="0"/>
        <c:axId val="1942117600"/>
        <c:axId val="1942108864"/>
      </c:lineChart>
      <c:catAx>
        <c:axId val="194211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crossAx val="1942108864"/>
        <c:crosses val="autoZero"/>
        <c:auto val="1"/>
        <c:lblAlgn val="ctr"/>
        <c:lblOffset val="100"/>
        <c:noMultiLvlLbl val="0"/>
      </c:catAx>
      <c:valAx>
        <c:axId val="194210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Nova Cond" panose="020B0506020202020204" pitchFamily="34" charset="0"/>
                <a:ea typeface="+mn-ea"/>
                <a:cs typeface="+mn-cs"/>
              </a:defRPr>
            </a:pPr>
            <a:endParaRPr lang="cs-CZ"/>
          </a:p>
        </c:txPr>
        <c:crossAx val="1942117600"/>
        <c:crosses val="autoZero"/>
        <c:crossBetween val="between"/>
      </c:valAx>
      <c:spPr>
        <a:solidFill>
          <a:schemeClr val="accent4">
            <a:lumMod val="20000"/>
            <a:lumOff val="80000"/>
          </a:schemeClr>
        </a:solidFill>
        <a:ln>
          <a:solidFill>
            <a:schemeClr val="accent2"/>
          </a:solidFill>
        </a:ln>
        <a:effectLst/>
      </c:spPr>
    </c:plotArea>
    <c:plotVisOnly val="1"/>
    <c:dispBlanksAs val="gap"/>
    <c:showDLblsOverMax val="0"/>
  </c:chart>
  <c:spPr>
    <a:noFill/>
    <a:ln>
      <a:noFill/>
    </a:ln>
    <a:effectLst/>
  </c:spPr>
  <c:txPr>
    <a:bodyPr/>
    <a:lstStyle/>
    <a:p>
      <a:pPr>
        <a:defRPr sz="800">
          <a:latin typeface="Arial Nova Cond" panose="020B0506020202020204" pitchFamily="34" charset="0"/>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List1!$B$83</c:f>
              <c:strCache>
                <c:ptCount val="1"/>
                <c:pt idx="0">
                  <c:v>Osobní péče poručníka</c:v>
                </c:pt>
              </c:strCache>
            </c:strRef>
          </c:tx>
          <c:spPr>
            <a:ln w="28575" cap="rnd">
              <a:solidFill>
                <a:schemeClr val="accent1"/>
              </a:solidFill>
              <a:round/>
            </a:ln>
            <a:effectLst/>
          </c:spPr>
          <c:marker>
            <c:symbol val="none"/>
          </c:marker>
          <c:cat>
            <c:numRef>
              <c:f>List1!$C$82:$N$82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List1!$C$83:$N$83</c:f>
              <c:numCache>
                <c:formatCode>General</c:formatCode>
                <c:ptCount val="12"/>
                <c:pt idx="0">
                  <c:v>2641</c:v>
                </c:pt>
                <c:pt idx="1">
                  <c:v>2766</c:v>
                </c:pt>
                <c:pt idx="2">
                  <c:v>2854</c:v>
                </c:pt>
                <c:pt idx="3">
                  <c:v>2908</c:v>
                </c:pt>
                <c:pt idx="4">
                  <c:v>3005</c:v>
                </c:pt>
                <c:pt idx="5">
                  <c:v>3076</c:v>
                </c:pt>
                <c:pt idx="6">
                  <c:v>3013</c:v>
                </c:pt>
                <c:pt idx="7">
                  <c:v>3032</c:v>
                </c:pt>
                <c:pt idx="8">
                  <c:v>3098</c:v>
                </c:pt>
                <c:pt idx="9">
                  <c:v>3136</c:v>
                </c:pt>
                <c:pt idx="10">
                  <c:v>3307</c:v>
                </c:pt>
                <c:pt idx="11">
                  <c:v>3236</c:v>
                </c:pt>
              </c:numCache>
            </c:numRef>
          </c:val>
          <c:smooth val="0"/>
          <c:extLst>
            <c:ext xmlns:c16="http://schemas.microsoft.com/office/drawing/2014/chart" uri="{C3380CC4-5D6E-409C-BE32-E72D297353CC}">
              <c16:uniqueId val="{00000000-3EEB-45F5-882C-093827AB124A}"/>
            </c:ext>
          </c:extLst>
        </c:ser>
        <c:ser>
          <c:idx val="1"/>
          <c:order val="1"/>
          <c:tx>
            <c:strRef>
              <c:f>List1!$B$84</c:f>
              <c:strCache>
                <c:ptCount val="1"/>
                <c:pt idx="0">
                  <c:v>Péče jiné osoby </c:v>
                </c:pt>
              </c:strCache>
            </c:strRef>
          </c:tx>
          <c:spPr>
            <a:ln w="28575" cap="rnd">
              <a:solidFill>
                <a:schemeClr val="accent2"/>
              </a:solidFill>
              <a:round/>
            </a:ln>
            <a:effectLst/>
          </c:spPr>
          <c:marker>
            <c:symbol val="none"/>
          </c:marker>
          <c:cat>
            <c:numRef>
              <c:f>List1!$C$82:$N$82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List1!$C$84:$N$84</c:f>
              <c:numCache>
                <c:formatCode>General</c:formatCode>
                <c:ptCount val="12"/>
                <c:pt idx="0">
                  <c:v>4956</c:v>
                </c:pt>
                <c:pt idx="1">
                  <c:v>4941</c:v>
                </c:pt>
                <c:pt idx="2">
                  <c:v>4993</c:v>
                </c:pt>
                <c:pt idx="3">
                  <c:v>4660</c:v>
                </c:pt>
                <c:pt idx="4">
                  <c:v>4452</c:v>
                </c:pt>
                <c:pt idx="5">
                  <c:v>4152</c:v>
                </c:pt>
                <c:pt idx="6">
                  <c:v>4161</c:v>
                </c:pt>
                <c:pt idx="7">
                  <c:v>4263</c:v>
                </c:pt>
                <c:pt idx="8">
                  <c:v>4357</c:v>
                </c:pt>
                <c:pt idx="9">
                  <c:v>4637</c:v>
                </c:pt>
                <c:pt idx="10">
                  <c:v>4575</c:v>
                </c:pt>
                <c:pt idx="11">
                  <c:v>4534</c:v>
                </c:pt>
              </c:numCache>
            </c:numRef>
          </c:val>
          <c:smooth val="0"/>
          <c:extLst>
            <c:ext xmlns:c16="http://schemas.microsoft.com/office/drawing/2014/chart" uri="{C3380CC4-5D6E-409C-BE32-E72D297353CC}">
              <c16:uniqueId val="{00000001-3EEB-45F5-882C-093827AB124A}"/>
            </c:ext>
          </c:extLst>
        </c:ser>
        <c:ser>
          <c:idx val="2"/>
          <c:order val="2"/>
          <c:tx>
            <c:strRef>
              <c:f>List1!$B$85</c:f>
              <c:strCache>
                <c:ptCount val="1"/>
                <c:pt idx="0">
                  <c:v>Pěstounská péče </c:v>
                </c:pt>
              </c:strCache>
            </c:strRef>
          </c:tx>
          <c:spPr>
            <a:ln w="28575" cap="rnd">
              <a:solidFill>
                <a:schemeClr val="accent3"/>
              </a:solidFill>
              <a:round/>
            </a:ln>
            <a:effectLst/>
          </c:spPr>
          <c:marker>
            <c:symbol val="none"/>
          </c:marker>
          <c:cat>
            <c:numRef>
              <c:f>List1!$C$82:$N$82</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List1!$C$85:$N$85</c:f>
              <c:numCache>
                <c:formatCode>General</c:formatCode>
                <c:ptCount val="12"/>
                <c:pt idx="0">
                  <c:v>7021</c:v>
                </c:pt>
                <c:pt idx="1">
                  <c:v>7433</c:v>
                </c:pt>
                <c:pt idx="2">
                  <c:v>7622</c:v>
                </c:pt>
                <c:pt idx="3">
                  <c:v>8498</c:v>
                </c:pt>
                <c:pt idx="4">
                  <c:v>9771</c:v>
                </c:pt>
                <c:pt idx="5">
                  <c:v>10380</c:v>
                </c:pt>
                <c:pt idx="6">
                  <c:v>10922</c:v>
                </c:pt>
                <c:pt idx="7">
                  <c:v>11362</c:v>
                </c:pt>
                <c:pt idx="8">
                  <c:v>11643</c:v>
                </c:pt>
                <c:pt idx="9">
                  <c:v>11931</c:v>
                </c:pt>
                <c:pt idx="10">
                  <c:v>12094</c:v>
                </c:pt>
                <c:pt idx="11">
                  <c:v>12351</c:v>
                </c:pt>
              </c:numCache>
            </c:numRef>
          </c:val>
          <c:smooth val="0"/>
          <c:extLst>
            <c:ext xmlns:c16="http://schemas.microsoft.com/office/drawing/2014/chart" uri="{C3380CC4-5D6E-409C-BE32-E72D297353CC}">
              <c16:uniqueId val="{00000002-3EEB-45F5-882C-093827AB124A}"/>
            </c:ext>
          </c:extLst>
        </c:ser>
        <c:dLbls>
          <c:showLegendKey val="0"/>
          <c:showVal val="0"/>
          <c:showCatName val="0"/>
          <c:showSerName val="0"/>
          <c:showPercent val="0"/>
          <c:showBubbleSize val="0"/>
        </c:dLbls>
        <c:smooth val="0"/>
        <c:axId val="875251903"/>
        <c:axId val="875253151"/>
      </c:lineChart>
      <c:catAx>
        <c:axId val="875251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875253151"/>
        <c:crosses val="autoZero"/>
        <c:auto val="1"/>
        <c:lblAlgn val="ctr"/>
        <c:lblOffset val="100"/>
        <c:noMultiLvlLbl val="0"/>
      </c:catAx>
      <c:valAx>
        <c:axId val="8752531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875251903"/>
        <c:crosses val="autoZero"/>
        <c:crossBetween val="between"/>
      </c:valAx>
      <c:spPr>
        <a:solidFill>
          <a:schemeClr val="accent4">
            <a:lumMod val="20000"/>
            <a:lumOff val="80000"/>
          </a:schemeClr>
        </a:solid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legend>
    <c:plotVisOnly val="1"/>
    <c:dispBlanksAs val="gap"/>
    <c:showDLblsOverMax val="0"/>
  </c:chart>
  <c:spPr>
    <a:noFill/>
    <a:ln>
      <a:solidFill>
        <a:schemeClr val="accent1"/>
      </a:solidFill>
    </a:ln>
    <a:effectLst/>
  </c:spPr>
  <c:txPr>
    <a:bodyPr/>
    <a:lstStyle/>
    <a:p>
      <a:pPr>
        <a:defRPr sz="900">
          <a:latin typeface="Arial Narrow" panose="020B0606020202030204" pitchFamily="34" charset="0"/>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Arial Narrow" panose="020B0606020202030204" pitchFamily="34" charset="0"/>
                <a:ea typeface="+mn-ea"/>
                <a:cs typeface="+mn-cs"/>
              </a:defRPr>
            </a:pPr>
            <a:r>
              <a:rPr lang="cs-CZ"/>
              <a:t>Počet dětí v pěstounské péči na přechodnou dobu</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Arial Narrow" panose="020B0606020202030204" pitchFamily="34" charset="0"/>
              <a:ea typeface="+mn-ea"/>
              <a:cs typeface="+mn-cs"/>
            </a:defRPr>
          </a:pPr>
          <a:endParaRPr lang="cs-CZ"/>
        </a:p>
      </c:txPr>
    </c:title>
    <c:autoTitleDeleted val="0"/>
    <c:plotArea>
      <c:layout/>
      <c:lineChart>
        <c:grouping val="standard"/>
        <c:varyColors val="0"/>
        <c:ser>
          <c:idx val="0"/>
          <c:order val="0"/>
          <c:spPr>
            <a:ln w="28575" cap="rnd">
              <a:solidFill>
                <a:schemeClr val="accent1"/>
              </a:solidFill>
              <a:round/>
            </a:ln>
            <a:effectLst/>
          </c:spPr>
          <c:marker>
            <c:symbol val="none"/>
          </c:marker>
          <c:cat>
            <c:numRef>
              <c:f>List1!$C$89:$N$89</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List1!$C$90:$N$90</c:f>
              <c:numCache>
                <c:formatCode>General</c:formatCode>
                <c:ptCount val="12"/>
                <c:pt idx="0">
                  <c:v>0</c:v>
                </c:pt>
                <c:pt idx="1">
                  <c:v>15</c:v>
                </c:pt>
                <c:pt idx="2">
                  <c:v>29</c:v>
                </c:pt>
                <c:pt idx="3">
                  <c:v>108</c:v>
                </c:pt>
                <c:pt idx="4">
                  <c:v>302</c:v>
                </c:pt>
                <c:pt idx="5">
                  <c:v>543</c:v>
                </c:pt>
                <c:pt idx="6">
                  <c:v>540</c:v>
                </c:pt>
                <c:pt idx="7">
                  <c:v>605</c:v>
                </c:pt>
                <c:pt idx="8">
                  <c:v>528</c:v>
                </c:pt>
                <c:pt idx="9">
                  <c:v>591</c:v>
                </c:pt>
                <c:pt idx="10">
                  <c:v>504</c:v>
                </c:pt>
                <c:pt idx="11">
                  <c:v>538</c:v>
                </c:pt>
              </c:numCache>
            </c:numRef>
          </c:val>
          <c:smooth val="0"/>
          <c:extLst>
            <c:ext xmlns:c16="http://schemas.microsoft.com/office/drawing/2014/chart" uri="{C3380CC4-5D6E-409C-BE32-E72D297353CC}">
              <c16:uniqueId val="{00000000-FC36-49C0-823F-7A53E1435B42}"/>
            </c:ext>
          </c:extLst>
        </c:ser>
        <c:dLbls>
          <c:showLegendKey val="0"/>
          <c:showVal val="0"/>
          <c:showCatName val="0"/>
          <c:showSerName val="0"/>
          <c:showPercent val="0"/>
          <c:showBubbleSize val="0"/>
        </c:dLbls>
        <c:smooth val="0"/>
        <c:axId val="709107919"/>
        <c:axId val="709109583"/>
      </c:lineChart>
      <c:catAx>
        <c:axId val="70910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709109583"/>
        <c:crosses val="autoZero"/>
        <c:auto val="1"/>
        <c:lblAlgn val="ctr"/>
        <c:lblOffset val="100"/>
        <c:noMultiLvlLbl val="0"/>
      </c:catAx>
      <c:valAx>
        <c:axId val="7091095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709107919"/>
        <c:crosses val="autoZero"/>
        <c:crossBetween val="between"/>
      </c:valAx>
      <c:spPr>
        <a:solidFill>
          <a:schemeClr val="accent4">
            <a:lumMod val="20000"/>
            <a:lumOff val="80000"/>
          </a:schemeClr>
        </a:solidFill>
        <a:ln>
          <a:noFill/>
        </a:ln>
        <a:effectLst/>
      </c:spPr>
    </c:plotArea>
    <c:plotVisOnly val="1"/>
    <c:dispBlanksAs val="gap"/>
    <c:showDLblsOverMax val="0"/>
  </c:chart>
  <c:spPr>
    <a:noFill/>
    <a:ln>
      <a:solidFill>
        <a:schemeClr val="accent1"/>
      </a:solidFill>
    </a:ln>
    <a:effectLst/>
  </c:spPr>
  <c:txPr>
    <a:bodyPr/>
    <a:lstStyle/>
    <a:p>
      <a:pPr>
        <a:defRPr sz="900">
          <a:latin typeface="Arial Narrow" panose="020B0606020202030204" pitchFamily="34" charset="0"/>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82163399787791E-2"/>
          <c:y val="4.0876997398736528E-2"/>
          <c:w val="0.57694855962153668"/>
          <c:h val="0.87655146785581572"/>
        </c:manualLayout>
      </c:layout>
      <c:lineChart>
        <c:grouping val="standard"/>
        <c:varyColors val="0"/>
        <c:ser>
          <c:idx val="0"/>
          <c:order val="0"/>
          <c:tx>
            <c:strRef>
              <c:f>List1!$B$72</c:f>
              <c:strCache>
                <c:ptCount val="1"/>
                <c:pt idx="0">
                  <c:v>Školská zařízení pro výkon ústavní výchovy</c:v>
                </c:pt>
              </c:strCache>
            </c:strRef>
          </c:tx>
          <c:spPr>
            <a:ln w="28575" cap="rnd">
              <a:solidFill>
                <a:schemeClr val="accent1"/>
              </a:solidFill>
              <a:round/>
            </a:ln>
            <a:effectLst/>
          </c:spPr>
          <c:marker>
            <c:symbol val="none"/>
          </c:marker>
          <c:cat>
            <c:numRef>
              <c:f>List1!$C$71:$M$71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List1!$C$72:$M$72</c:f>
              <c:numCache>
                <c:formatCode>0%</c:formatCode>
                <c:ptCount val="11"/>
                <c:pt idx="0">
                  <c:v>1</c:v>
                </c:pt>
                <c:pt idx="1">
                  <c:v>0.90759075907590758</c:v>
                </c:pt>
                <c:pt idx="2">
                  <c:v>0.88106118304138104</c:v>
                </c:pt>
                <c:pt idx="3">
                  <c:v>0.83130236100533128</c:v>
                </c:pt>
                <c:pt idx="4">
                  <c:v>0.82444782939832439</c:v>
                </c:pt>
                <c:pt idx="5">
                  <c:v>0.82279766438182278</c:v>
                </c:pt>
                <c:pt idx="6">
                  <c:v>0.82508250825082508</c:v>
                </c:pt>
                <c:pt idx="7">
                  <c:v>0.80540746382330541</c:v>
                </c:pt>
                <c:pt idx="8">
                  <c:v>0.81162731657781162</c:v>
                </c:pt>
                <c:pt idx="9">
                  <c:v>0.8318101040873318</c:v>
                </c:pt>
                <c:pt idx="10">
                  <c:v>0.81822797664381819</c:v>
                </c:pt>
              </c:numCache>
            </c:numRef>
          </c:val>
          <c:smooth val="0"/>
          <c:extLst>
            <c:ext xmlns:c16="http://schemas.microsoft.com/office/drawing/2014/chart" uri="{C3380CC4-5D6E-409C-BE32-E72D297353CC}">
              <c16:uniqueId val="{00000000-6F8E-4EA0-BCE1-71D22AD9AC75}"/>
            </c:ext>
          </c:extLst>
        </c:ser>
        <c:ser>
          <c:idx val="1"/>
          <c:order val="1"/>
          <c:tx>
            <c:strRef>
              <c:f>List1!$B$73</c:f>
              <c:strCache>
                <c:ptCount val="1"/>
                <c:pt idx="0">
                  <c:v>Dětské domovy pro děti do 3 let věku</c:v>
                </c:pt>
              </c:strCache>
            </c:strRef>
          </c:tx>
          <c:spPr>
            <a:ln w="28575" cap="rnd">
              <a:solidFill>
                <a:schemeClr val="accent2"/>
              </a:solidFill>
              <a:round/>
            </a:ln>
            <a:effectLst/>
          </c:spPr>
          <c:marker>
            <c:symbol val="none"/>
          </c:marker>
          <c:cat>
            <c:numRef>
              <c:f>List1!$C$71:$M$71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List1!$C$73:$M$73</c:f>
              <c:numCache>
                <c:formatCode>0%</c:formatCode>
                <c:ptCount val="11"/>
                <c:pt idx="0">
                  <c:v>1</c:v>
                </c:pt>
                <c:pt idx="1">
                  <c:v>0.97829131652661061</c:v>
                </c:pt>
                <c:pt idx="2">
                  <c:v>0.86344537815126055</c:v>
                </c:pt>
                <c:pt idx="3">
                  <c:v>0.84943977591036413</c:v>
                </c:pt>
                <c:pt idx="4">
                  <c:v>0.82212885154061621</c:v>
                </c:pt>
                <c:pt idx="5">
                  <c:v>0.72619047619047616</c:v>
                </c:pt>
                <c:pt idx="6">
                  <c:v>0.64565826330532217</c:v>
                </c:pt>
                <c:pt idx="7">
                  <c:v>0.61694677871148462</c:v>
                </c:pt>
                <c:pt idx="8">
                  <c:v>0.60364145658263302</c:v>
                </c:pt>
                <c:pt idx="9">
                  <c:v>0.5448179271708683</c:v>
                </c:pt>
                <c:pt idx="10">
                  <c:v>0.36274509803921567</c:v>
                </c:pt>
              </c:numCache>
            </c:numRef>
          </c:val>
          <c:smooth val="0"/>
          <c:extLst>
            <c:ext xmlns:c16="http://schemas.microsoft.com/office/drawing/2014/chart" uri="{C3380CC4-5D6E-409C-BE32-E72D297353CC}">
              <c16:uniqueId val="{00000001-6F8E-4EA0-BCE1-71D22AD9AC75}"/>
            </c:ext>
          </c:extLst>
        </c:ser>
        <c:ser>
          <c:idx val="2"/>
          <c:order val="2"/>
          <c:tx>
            <c:strRef>
              <c:f>List1!$B$74</c:f>
              <c:strCache>
                <c:ptCount val="1"/>
                <c:pt idx="0">
                  <c:v>Zařízení pro děti vyžadující okamžitou pomoc</c:v>
                </c:pt>
              </c:strCache>
            </c:strRef>
          </c:tx>
          <c:spPr>
            <a:ln w="28575" cap="rnd">
              <a:solidFill>
                <a:schemeClr val="accent3"/>
              </a:solidFill>
              <a:round/>
            </a:ln>
            <a:effectLst/>
          </c:spPr>
          <c:marker>
            <c:symbol val="none"/>
          </c:marker>
          <c:cat>
            <c:numRef>
              <c:f>List1!$C$71:$M$71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List1!$C$74:$M$74</c:f>
              <c:numCache>
                <c:formatCode>0%</c:formatCode>
                <c:ptCount val="11"/>
                <c:pt idx="0">
                  <c:v>1</c:v>
                </c:pt>
                <c:pt idx="1">
                  <c:v>1.0251256281407035</c:v>
                </c:pt>
                <c:pt idx="2">
                  <c:v>1.0934673366834171</c:v>
                </c:pt>
                <c:pt idx="3">
                  <c:v>1.2653266331658291</c:v>
                </c:pt>
                <c:pt idx="4">
                  <c:v>0.78190954773869348</c:v>
                </c:pt>
                <c:pt idx="5">
                  <c:v>0.63216080402010055</c:v>
                </c:pt>
                <c:pt idx="6">
                  <c:v>0.72361809045226133</c:v>
                </c:pt>
                <c:pt idx="7">
                  <c:v>0.50653266331658287</c:v>
                </c:pt>
                <c:pt idx="8">
                  <c:v>0.50150753768844225</c:v>
                </c:pt>
                <c:pt idx="9">
                  <c:v>0.47135678391959801</c:v>
                </c:pt>
                <c:pt idx="10">
                  <c:v>0.43115577889447237</c:v>
                </c:pt>
              </c:numCache>
            </c:numRef>
          </c:val>
          <c:smooth val="0"/>
          <c:extLst>
            <c:ext xmlns:c16="http://schemas.microsoft.com/office/drawing/2014/chart" uri="{C3380CC4-5D6E-409C-BE32-E72D297353CC}">
              <c16:uniqueId val="{00000002-6F8E-4EA0-BCE1-71D22AD9AC75}"/>
            </c:ext>
          </c:extLst>
        </c:ser>
        <c:ser>
          <c:idx val="3"/>
          <c:order val="3"/>
          <c:tx>
            <c:strRef>
              <c:f>List1!$B$75</c:f>
              <c:strCache>
                <c:ptCount val="1"/>
                <c:pt idx="0">
                  <c:v>Domovy pro osoby se zdravotním postižením</c:v>
                </c:pt>
              </c:strCache>
            </c:strRef>
          </c:tx>
          <c:spPr>
            <a:ln w="28575" cap="rnd">
              <a:solidFill>
                <a:schemeClr val="accent4"/>
              </a:solidFill>
              <a:round/>
            </a:ln>
            <a:effectLst/>
          </c:spPr>
          <c:marker>
            <c:symbol val="none"/>
          </c:marker>
          <c:cat>
            <c:numRef>
              <c:f>List1!$C$71:$M$71</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List1!$C$75:$M$75</c:f>
              <c:numCache>
                <c:formatCode>0%</c:formatCode>
                <c:ptCount val="11"/>
                <c:pt idx="0">
                  <c:v>1</c:v>
                </c:pt>
                <c:pt idx="1">
                  <c:v>0.92206235011990412</c:v>
                </c:pt>
                <c:pt idx="2">
                  <c:v>0.77458033573141483</c:v>
                </c:pt>
                <c:pt idx="3">
                  <c:v>0.69184652278177461</c:v>
                </c:pt>
                <c:pt idx="4">
                  <c:v>0.64508393285371701</c:v>
                </c:pt>
                <c:pt idx="5">
                  <c:v>0.71342925659472423</c:v>
                </c:pt>
                <c:pt idx="6">
                  <c:v>0.53597122302158273</c:v>
                </c:pt>
                <c:pt idx="7">
                  <c:v>0.51438848920863312</c:v>
                </c:pt>
                <c:pt idx="8">
                  <c:v>0.52517985611510787</c:v>
                </c:pt>
                <c:pt idx="9">
                  <c:v>0.50479616306954433</c:v>
                </c:pt>
                <c:pt idx="10">
                  <c:v>0.48920863309352519</c:v>
                </c:pt>
              </c:numCache>
            </c:numRef>
          </c:val>
          <c:smooth val="0"/>
          <c:extLst>
            <c:ext xmlns:c16="http://schemas.microsoft.com/office/drawing/2014/chart" uri="{C3380CC4-5D6E-409C-BE32-E72D297353CC}">
              <c16:uniqueId val="{00000003-6F8E-4EA0-BCE1-71D22AD9AC75}"/>
            </c:ext>
          </c:extLst>
        </c:ser>
        <c:dLbls>
          <c:showLegendKey val="0"/>
          <c:showVal val="0"/>
          <c:showCatName val="0"/>
          <c:showSerName val="0"/>
          <c:showPercent val="0"/>
          <c:showBubbleSize val="0"/>
        </c:dLbls>
        <c:smooth val="0"/>
        <c:axId val="704411775"/>
        <c:axId val="704418431"/>
      </c:lineChart>
      <c:catAx>
        <c:axId val="704411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704418431"/>
        <c:crosses val="autoZero"/>
        <c:auto val="1"/>
        <c:lblAlgn val="ctr"/>
        <c:lblOffset val="100"/>
        <c:noMultiLvlLbl val="0"/>
      </c:catAx>
      <c:valAx>
        <c:axId val="704418431"/>
        <c:scaling>
          <c:orientation val="minMax"/>
          <c:max val="1.3"/>
          <c:min val="0"/>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crossAx val="704411775"/>
        <c:crosses val="autoZero"/>
        <c:crossBetween val="between"/>
      </c:valAx>
      <c:spPr>
        <a:solidFill>
          <a:schemeClr val="accent4">
            <a:lumMod val="20000"/>
            <a:lumOff val="80000"/>
          </a:schemeClr>
        </a:solidFill>
        <a:ln>
          <a:noFill/>
        </a:ln>
        <a:effectLst/>
      </c:spPr>
    </c:plotArea>
    <c:legend>
      <c:legendPos val="r"/>
      <c:layout>
        <c:manualLayout>
          <c:xMode val="edge"/>
          <c:yMode val="edge"/>
          <c:x val="0.67175210693600007"/>
          <c:y val="0.30545358251623228"/>
          <c:w val="0.31418319545499851"/>
          <c:h val="0.389092834967535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arrow" panose="020B0606020202030204" pitchFamily="34" charset="0"/>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FF"/>
      </a:solidFill>
    </a:ln>
    <a:effectLst/>
  </c:spPr>
  <c:txPr>
    <a:bodyPr/>
    <a:lstStyle/>
    <a:p>
      <a:pPr>
        <a:defRPr sz="900">
          <a:latin typeface="Arial Narrow" panose="020B0606020202030204" pitchFamily="34" charset="0"/>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36374361976374E-2"/>
          <c:y val="0.13330677018756781"/>
          <c:w val="0.47962696881485162"/>
          <c:h val="0.83270824575724112"/>
        </c:manualLayout>
      </c:layout>
      <c:barChart>
        <c:barDir val="bar"/>
        <c:grouping val="percentStacked"/>
        <c:varyColors val="0"/>
        <c:ser>
          <c:idx val="0"/>
          <c:order val="0"/>
          <c:tx>
            <c:strRef>
              <c:f>List1!$B$1</c:f>
              <c:strCache>
                <c:ptCount val="1"/>
                <c:pt idx="0">
                  <c:v>Budoucnost</c:v>
                </c:pt>
              </c:strCache>
            </c:strRef>
          </c:tx>
          <c:spPr>
            <a:solidFill>
              <a:schemeClr val="accent3"/>
            </a:solidFill>
            <a:ln>
              <a:solidFill>
                <a:schemeClr val="accent1"/>
              </a:solidFill>
            </a:ln>
            <a:effectLst/>
          </c:spPr>
          <c:invertIfNegative val="0"/>
          <c:dLbls>
            <c:dLbl>
              <c:idx val="0"/>
              <c:layout>
                <c:manualLayout>
                  <c:x val="2.032344221044067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6D-4E5B-B094-C152FA6DA61C}"/>
                </c:ext>
              </c:extLst>
            </c:dLbl>
            <c:dLbl>
              <c:idx val="1"/>
              <c:layout>
                <c:manualLayout>
                  <c:x val="1.742009332323486E-2"/>
                  <c:y val="1.3174108134836118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6D-4E5B-B094-C152FA6DA61C}"/>
                </c:ext>
              </c:extLst>
            </c:dLbl>
            <c:dLbl>
              <c:idx val="2"/>
              <c:layout>
                <c:manualLayout>
                  <c:x val="1.4516744436029051E-2"/>
                  <c:y val="1.022445358866524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6D-4E5B-B094-C152FA6DA61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Eliminace ústavní péče dětí a mládeže ve prospěch výchovy v rodině / pěstounské péči</c:v>
                </c:pt>
                <c:pt idx="1">
                  <c:v>Podpora pečujících osob a neformální péče</c:v>
                </c:pt>
              </c:strCache>
            </c:strRef>
          </c:cat>
          <c:val>
            <c:numRef>
              <c:f>List1!$B$2:$B$3</c:f>
              <c:numCache>
                <c:formatCode>0" "%</c:formatCode>
                <c:ptCount val="2"/>
                <c:pt idx="0">
                  <c:v>0.75</c:v>
                </c:pt>
                <c:pt idx="1">
                  <c:v>0.71</c:v>
                </c:pt>
              </c:numCache>
            </c:numRef>
          </c:val>
          <c:extLst>
            <c:ext xmlns:c16="http://schemas.microsoft.com/office/drawing/2014/chart" uri="{C3380CC4-5D6E-409C-BE32-E72D297353CC}">
              <c16:uniqueId val="{00000003-7B6D-4E5B-B094-C152FA6DA61C}"/>
            </c:ext>
          </c:extLst>
        </c:ser>
        <c:ser>
          <c:idx val="1"/>
          <c:order val="1"/>
          <c:tx>
            <c:strRef>
              <c:f>List1!$C$1</c:f>
              <c:strCache>
                <c:ptCount val="1"/>
                <c:pt idx="0">
                  <c:v>Tak napůl</c:v>
                </c:pt>
              </c:strCache>
            </c:strRef>
          </c:tx>
          <c:spPr>
            <a:solidFill>
              <a:schemeClr val="bg1">
                <a:lumMod val="75000"/>
              </a:schemeClr>
            </a:solidFill>
            <a:ln>
              <a:noFill/>
            </a:ln>
            <a:effectLst/>
          </c:spPr>
          <c:invertIfNegative val="0"/>
          <c:dLbls>
            <c:dLbl>
              <c:idx val="1"/>
              <c:layout>
                <c:manualLayout>
                  <c:x val="-1.0431078819839332E-4"/>
                  <c:y val="2.3817349510077121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6D-4E5B-B094-C152FA6DA61C}"/>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Eliminace ústavní péče dětí a mládeže ve prospěch výchovy v rodině / pěstounské péči</c:v>
                </c:pt>
                <c:pt idx="1">
                  <c:v>Podpora pečujících osob a neformální péče</c:v>
                </c:pt>
              </c:strCache>
            </c:strRef>
          </c:cat>
          <c:val>
            <c:numRef>
              <c:f>List1!$C$2:$C$3</c:f>
              <c:numCache>
                <c:formatCode>0" "%</c:formatCode>
                <c:ptCount val="2"/>
                <c:pt idx="0">
                  <c:v>0.18</c:v>
                </c:pt>
                <c:pt idx="1">
                  <c:v>0.24</c:v>
                </c:pt>
              </c:numCache>
            </c:numRef>
          </c:val>
          <c:extLst>
            <c:ext xmlns:c16="http://schemas.microsoft.com/office/drawing/2014/chart" uri="{C3380CC4-5D6E-409C-BE32-E72D297353CC}">
              <c16:uniqueId val="{00000005-7B6D-4E5B-B094-C152FA6DA61C}"/>
            </c:ext>
          </c:extLst>
        </c:ser>
        <c:ser>
          <c:idx val="2"/>
          <c:order val="2"/>
          <c:tx>
            <c:strRef>
              <c:f>List1!$D$1</c:f>
              <c:strCache>
                <c:ptCount val="1"/>
                <c:pt idx="0">
                  <c:v>Slepá cesta</c:v>
                </c:pt>
              </c:strCache>
            </c:strRef>
          </c:tx>
          <c:spPr>
            <a:solidFill>
              <a:schemeClr val="accent2"/>
            </a:solidFill>
            <a:ln>
              <a:noFill/>
            </a:ln>
            <a:effectLst/>
          </c:spPr>
          <c:invertIfNegative val="0"/>
          <c:dLbls>
            <c:dLbl>
              <c:idx val="0"/>
              <c:layout>
                <c:manualLayout>
                  <c:x val="9.400705052878922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6D-4E5B-B094-C152FA6DA61C}"/>
                </c:ext>
              </c:extLst>
            </c:dLbl>
            <c:dLbl>
              <c:idx val="1"/>
              <c:layout>
                <c:manualLayout>
                  <c:x val="1.4599388617541056E-2"/>
                  <c:y val="-5.340736703158143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4.4161314099189219E-2"/>
                      <c:h val="5.2335279399499585E-2"/>
                    </c:manualLayout>
                  </c15:layout>
                </c:ext>
                <c:ext xmlns:c16="http://schemas.microsoft.com/office/drawing/2014/chart" uri="{C3380CC4-5D6E-409C-BE32-E72D297353CC}">
                  <c16:uniqueId val="{00000007-7B6D-4E5B-B094-C152FA6DA61C}"/>
                </c:ext>
              </c:extLst>
            </c:dLbl>
            <c:dLbl>
              <c:idx val="2"/>
              <c:layout>
                <c:manualLayout>
                  <c:x val="1.9247354531352213E-2"/>
                  <c:y val="7.2837785229006794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B6D-4E5B-B094-C152FA6DA61C}"/>
                </c:ext>
              </c:extLst>
            </c:dLbl>
            <c:dLbl>
              <c:idx val="3"/>
              <c:layout>
                <c:manualLayout>
                  <c:x val="1.8511937876776671E-2"/>
                  <c:y val="9.418679125901560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6D-4E5B-B094-C152FA6DA61C}"/>
                </c:ext>
              </c:extLst>
            </c:dLbl>
            <c:dLbl>
              <c:idx val="4"/>
              <c:layout>
                <c:manualLayout>
                  <c:x val="1.9247354531352213E-2"/>
                  <c:y val="6.279119416293059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B6D-4E5B-B094-C152FA6DA61C}"/>
                </c:ext>
              </c:extLst>
            </c:dLbl>
            <c:spPr>
              <a:noFill/>
              <a:ln>
                <a:noFill/>
              </a:ln>
              <a:effectLst/>
            </c:spPr>
            <c:txPr>
              <a:bodyPr rot="0" spcFirstLastPara="1" vertOverflow="ellipsis" vert="horz" wrap="square" anchor="ctr" anchorCtr="1"/>
              <a:lstStyle/>
              <a:p>
                <a:pPr algn="l">
                  <a:defRPr sz="900" b="0" i="0" u="none" strike="noStrike" kern="1200" baseline="0">
                    <a:solidFill>
                      <a:sysClr val="windowText" lastClr="000000"/>
                    </a:solidFill>
                    <a:latin typeface="+mj-lt"/>
                    <a:ea typeface="+mn-ea"/>
                    <a:cs typeface="+mn-cs"/>
                  </a:defRPr>
                </a:pPr>
                <a:endParaRPr lang="cs-CZ"/>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List1!$A$2:$A$3</c:f>
              <c:strCache>
                <c:ptCount val="2"/>
                <c:pt idx="0">
                  <c:v>Eliminace ústavní péče dětí a mládeže ve prospěch výchovy v rodině / pěstounské péči</c:v>
                </c:pt>
                <c:pt idx="1">
                  <c:v>Podpora pečujících osob a neformální péče</c:v>
                </c:pt>
              </c:strCache>
            </c:strRef>
          </c:cat>
          <c:val>
            <c:numRef>
              <c:f>List1!$D$2:$D$3</c:f>
              <c:numCache>
                <c:formatCode>0" "%</c:formatCode>
                <c:ptCount val="2"/>
                <c:pt idx="0">
                  <c:v>7.0000000000000007E-2</c:v>
                </c:pt>
                <c:pt idx="1">
                  <c:v>0.04</c:v>
                </c:pt>
              </c:numCache>
            </c:numRef>
          </c:val>
          <c:extLst>
            <c:ext xmlns:c16="http://schemas.microsoft.com/office/drawing/2014/chart" uri="{C3380CC4-5D6E-409C-BE32-E72D297353CC}">
              <c16:uniqueId val="{0000000B-7B6D-4E5B-B094-C152FA6DA61C}"/>
            </c:ext>
          </c:extLst>
        </c:ser>
        <c:dLbls>
          <c:showLegendKey val="0"/>
          <c:showVal val="0"/>
          <c:showCatName val="0"/>
          <c:showSerName val="0"/>
          <c:showPercent val="0"/>
          <c:showBubbleSize val="0"/>
        </c:dLbls>
        <c:gapWidth val="100"/>
        <c:overlap val="100"/>
        <c:axId val="172569728"/>
        <c:axId val="172571264"/>
      </c:barChart>
      <c:catAx>
        <c:axId val="172569728"/>
        <c:scaling>
          <c:orientation val="maxMin"/>
        </c:scaling>
        <c:delete val="0"/>
        <c:axPos val="l"/>
        <c:numFmt formatCode="General" sourceLinked="1"/>
        <c:majorTickMark val="none"/>
        <c:minorTickMark val="none"/>
        <c:tickLblPos val="high"/>
        <c:spPr>
          <a:noFill/>
          <a:ln w="9525" cap="flat" cmpd="sng" algn="ctr">
            <a:solidFill>
              <a:schemeClr val="tx2"/>
            </a:solidFill>
            <a:round/>
          </a:ln>
          <a:effectLst/>
        </c:spPr>
        <c:txPr>
          <a:bodyPr rot="0" spcFirstLastPara="1" vertOverflow="ellipsis" wrap="square" anchor="ctr" anchorCtr="1"/>
          <a:lstStyle/>
          <a:p>
            <a:pPr algn="just">
              <a:defRPr sz="900" b="0" i="0" u="none" strike="noStrike" kern="1200" baseline="0">
                <a:solidFill>
                  <a:sysClr val="windowText" lastClr="000000"/>
                </a:solidFill>
                <a:latin typeface="+mj-lt"/>
                <a:ea typeface="+mn-ea"/>
                <a:cs typeface="+mn-cs"/>
              </a:defRPr>
            </a:pPr>
            <a:endParaRPr lang="cs-CZ"/>
          </a:p>
        </c:txPr>
        <c:crossAx val="172571264"/>
        <c:crosses val="autoZero"/>
        <c:auto val="1"/>
        <c:lblAlgn val="ctr"/>
        <c:lblOffset val="400"/>
        <c:noMultiLvlLbl val="0"/>
      </c:catAx>
      <c:valAx>
        <c:axId val="172571264"/>
        <c:scaling>
          <c:orientation val="minMax"/>
        </c:scaling>
        <c:delete val="1"/>
        <c:axPos val="t"/>
        <c:numFmt formatCode="0%" sourceLinked="1"/>
        <c:majorTickMark val="none"/>
        <c:minorTickMark val="none"/>
        <c:tickLblPos val="nextTo"/>
        <c:crossAx val="172569728"/>
        <c:crosses val="autoZero"/>
        <c:crossBetween val="between"/>
      </c:valAx>
      <c:spPr>
        <a:noFill/>
        <a:ln>
          <a:noFill/>
        </a:ln>
        <a:effectLst/>
      </c:spPr>
    </c:plotArea>
    <c:legend>
      <c:legendPos val="l"/>
      <c:layout>
        <c:manualLayout>
          <c:xMode val="edge"/>
          <c:yMode val="edge"/>
          <c:x val="0"/>
          <c:y val="1.243492102410077E-2"/>
          <c:w val="0.55872994289949818"/>
          <c:h val="0.11291049743184016"/>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j-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1"/>
      </a:solidFill>
      <a:round/>
    </a:ln>
    <a:effectLst/>
  </c:spPr>
  <c:txPr>
    <a:bodyPr/>
    <a:lstStyle/>
    <a:p>
      <a:pPr>
        <a:defRPr sz="900">
          <a:solidFill>
            <a:sysClr val="windowText" lastClr="000000"/>
          </a:solidFill>
          <a:latin typeface="+mj-lt"/>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1"/>
            <a:ext cx="2971584" cy="497204"/>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lvl1pPr defTabSz="915094">
              <a:defRPr sz="1200">
                <a:latin typeface="Times New Roman" pitchFamily="18" charset="0"/>
              </a:defRPr>
            </a:lvl1pPr>
          </a:lstStyle>
          <a:p>
            <a:pPr>
              <a:defRPr/>
            </a:pPr>
            <a:endParaRPr lang="cs-CZ"/>
          </a:p>
        </p:txBody>
      </p:sp>
      <p:sp>
        <p:nvSpPr>
          <p:cNvPr id="40963" name="Rectangle 3"/>
          <p:cNvSpPr>
            <a:spLocks noGrp="1" noChangeArrowheads="1"/>
          </p:cNvSpPr>
          <p:nvPr>
            <p:ph type="dt" sz="quarter" idx="1"/>
          </p:nvPr>
        </p:nvSpPr>
        <p:spPr bwMode="auto">
          <a:xfrm>
            <a:off x="3884795" y="1"/>
            <a:ext cx="2971584" cy="497204"/>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lvl1pPr algn="r" defTabSz="915094">
              <a:defRPr sz="1200">
                <a:latin typeface="Times New Roman" pitchFamily="18" charset="0"/>
              </a:defRPr>
            </a:lvl1pPr>
          </a:lstStyle>
          <a:p>
            <a:pPr>
              <a:defRPr/>
            </a:pPr>
            <a:endParaRPr lang="cs-CZ"/>
          </a:p>
        </p:txBody>
      </p:sp>
      <p:sp>
        <p:nvSpPr>
          <p:cNvPr id="40964" name="Rectangle 4"/>
          <p:cNvSpPr>
            <a:spLocks noGrp="1" noChangeArrowheads="1"/>
          </p:cNvSpPr>
          <p:nvPr>
            <p:ph type="ftr" sz="quarter" idx="2"/>
          </p:nvPr>
        </p:nvSpPr>
        <p:spPr bwMode="auto">
          <a:xfrm>
            <a:off x="0" y="9446880"/>
            <a:ext cx="2971584" cy="497204"/>
          </a:xfrm>
          <a:prstGeom prst="rect">
            <a:avLst/>
          </a:prstGeom>
          <a:noFill/>
          <a:ln w="9525">
            <a:noFill/>
            <a:miter lim="800000"/>
            <a:headEnd/>
            <a:tailEnd/>
          </a:ln>
        </p:spPr>
        <p:txBody>
          <a:bodyPr vert="horz" wrap="square" lIns="91527" tIns="45764" rIns="91527" bIns="45764" numCol="1" anchor="b" anchorCtr="0" compatLnSpc="1">
            <a:prstTxWarp prst="textNoShape">
              <a:avLst/>
            </a:prstTxWarp>
          </a:bodyPr>
          <a:lstStyle>
            <a:lvl1pPr defTabSz="915094">
              <a:defRPr sz="1200">
                <a:latin typeface="Times New Roman" pitchFamily="18" charset="0"/>
              </a:defRPr>
            </a:lvl1pPr>
          </a:lstStyle>
          <a:p>
            <a:pPr>
              <a:defRPr/>
            </a:pPr>
            <a:endParaRPr lang="cs-CZ"/>
          </a:p>
        </p:txBody>
      </p:sp>
      <p:sp>
        <p:nvSpPr>
          <p:cNvPr id="40965" name="Rectangle 5"/>
          <p:cNvSpPr>
            <a:spLocks noGrp="1" noChangeArrowheads="1"/>
          </p:cNvSpPr>
          <p:nvPr>
            <p:ph type="sldNum" sz="quarter" idx="3"/>
          </p:nvPr>
        </p:nvSpPr>
        <p:spPr bwMode="auto">
          <a:xfrm>
            <a:off x="3884795" y="9446880"/>
            <a:ext cx="2971584" cy="497204"/>
          </a:xfrm>
          <a:prstGeom prst="rect">
            <a:avLst/>
          </a:prstGeom>
          <a:noFill/>
          <a:ln w="9525">
            <a:noFill/>
            <a:miter lim="800000"/>
            <a:headEnd/>
            <a:tailEnd/>
          </a:ln>
        </p:spPr>
        <p:txBody>
          <a:bodyPr vert="horz" wrap="square" lIns="91527" tIns="45764" rIns="91527" bIns="45764" numCol="1" anchor="b" anchorCtr="0" compatLnSpc="1">
            <a:prstTxWarp prst="textNoShape">
              <a:avLst/>
            </a:prstTxWarp>
          </a:bodyPr>
          <a:lstStyle>
            <a:lvl1pPr algn="r" defTabSz="915094">
              <a:defRPr sz="1200">
                <a:latin typeface="Times New Roman" pitchFamily="18" charset="0"/>
              </a:defRPr>
            </a:lvl1pPr>
          </a:lstStyle>
          <a:p>
            <a:pPr>
              <a:defRPr/>
            </a:pPr>
            <a:fld id="{B8E209A9-EFB7-4E12-A3C3-7F314A3EBF76}" type="slidenum">
              <a:rPr lang="cs-CZ"/>
              <a:pPr>
                <a:defRPr/>
              </a:pPr>
              <a:t>‹#›</a:t>
            </a:fld>
            <a:endParaRPr lang="cs-CZ"/>
          </a:p>
        </p:txBody>
      </p:sp>
    </p:spTree>
    <p:extLst>
      <p:ext uri="{BB962C8B-B14F-4D97-AF65-F5344CB8AC3E}">
        <p14:creationId xmlns:p14="http://schemas.microsoft.com/office/powerpoint/2010/main" val="166955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
            <a:ext cx="2971584" cy="497204"/>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lvl1pPr defTabSz="915094">
              <a:defRPr sz="1200">
                <a:latin typeface="Times New Roman" pitchFamily="18" charset="0"/>
              </a:defRPr>
            </a:lvl1pPr>
          </a:lstStyle>
          <a:p>
            <a:pPr>
              <a:defRPr/>
            </a:pPr>
            <a:endParaRPr lang="cs-CZ"/>
          </a:p>
        </p:txBody>
      </p:sp>
      <p:sp>
        <p:nvSpPr>
          <p:cNvPr id="44035" name="Rectangle 3"/>
          <p:cNvSpPr>
            <a:spLocks noGrp="1" noChangeArrowheads="1"/>
          </p:cNvSpPr>
          <p:nvPr>
            <p:ph type="dt" idx="1"/>
          </p:nvPr>
        </p:nvSpPr>
        <p:spPr bwMode="auto">
          <a:xfrm>
            <a:off x="3884795" y="1"/>
            <a:ext cx="2971584" cy="497204"/>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lvl1pPr algn="r" defTabSz="915094">
              <a:defRPr sz="1200">
                <a:latin typeface="Times New Roman" pitchFamily="18" charset="0"/>
              </a:defRPr>
            </a:lvl1pPr>
          </a:lstStyle>
          <a:p>
            <a:pPr>
              <a:defRPr/>
            </a:pPr>
            <a:endParaRPr lang="cs-CZ"/>
          </a:p>
        </p:txBody>
      </p:sp>
      <p:sp>
        <p:nvSpPr>
          <p:cNvPr id="15364"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6126" y="4723440"/>
            <a:ext cx="5485751" cy="4476441"/>
          </a:xfrm>
          <a:prstGeom prst="rect">
            <a:avLst/>
          </a:prstGeom>
          <a:noFill/>
          <a:ln w="9525">
            <a:noFill/>
            <a:miter lim="800000"/>
            <a:headEnd/>
            <a:tailEnd/>
          </a:ln>
        </p:spPr>
        <p:txBody>
          <a:bodyPr vert="horz" wrap="square" lIns="91527" tIns="45764" rIns="91527" bIns="45764"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44038" name="Rectangle 6"/>
          <p:cNvSpPr>
            <a:spLocks noGrp="1" noChangeArrowheads="1"/>
          </p:cNvSpPr>
          <p:nvPr>
            <p:ph type="ftr" sz="quarter" idx="4"/>
          </p:nvPr>
        </p:nvSpPr>
        <p:spPr bwMode="auto">
          <a:xfrm>
            <a:off x="0" y="9446880"/>
            <a:ext cx="2971584" cy="497204"/>
          </a:xfrm>
          <a:prstGeom prst="rect">
            <a:avLst/>
          </a:prstGeom>
          <a:noFill/>
          <a:ln w="9525">
            <a:noFill/>
            <a:miter lim="800000"/>
            <a:headEnd/>
            <a:tailEnd/>
          </a:ln>
        </p:spPr>
        <p:txBody>
          <a:bodyPr vert="horz" wrap="square" lIns="91527" tIns="45764" rIns="91527" bIns="45764" numCol="1" anchor="b" anchorCtr="0" compatLnSpc="1">
            <a:prstTxWarp prst="textNoShape">
              <a:avLst/>
            </a:prstTxWarp>
          </a:bodyPr>
          <a:lstStyle>
            <a:lvl1pPr defTabSz="915094">
              <a:defRPr sz="1200">
                <a:latin typeface="Times New Roman" pitchFamily="18" charset="0"/>
              </a:defRPr>
            </a:lvl1pPr>
          </a:lstStyle>
          <a:p>
            <a:pPr>
              <a:defRPr/>
            </a:pPr>
            <a:endParaRPr lang="cs-CZ"/>
          </a:p>
        </p:txBody>
      </p:sp>
      <p:sp>
        <p:nvSpPr>
          <p:cNvPr id="44039" name="Rectangle 7"/>
          <p:cNvSpPr>
            <a:spLocks noGrp="1" noChangeArrowheads="1"/>
          </p:cNvSpPr>
          <p:nvPr>
            <p:ph type="sldNum" sz="quarter" idx="5"/>
          </p:nvPr>
        </p:nvSpPr>
        <p:spPr bwMode="auto">
          <a:xfrm>
            <a:off x="3884795" y="9446880"/>
            <a:ext cx="2971584" cy="497204"/>
          </a:xfrm>
          <a:prstGeom prst="rect">
            <a:avLst/>
          </a:prstGeom>
          <a:noFill/>
          <a:ln w="9525">
            <a:noFill/>
            <a:miter lim="800000"/>
            <a:headEnd/>
            <a:tailEnd/>
          </a:ln>
        </p:spPr>
        <p:txBody>
          <a:bodyPr vert="horz" wrap="square" lIns="91527" tIns="45764" rIns="91527" bIns="45764" numCol="1" anchor="b" anchorCtr="0" compatLnSpc="1">
            <a:prstTxWarp prst="textNoShape">
              <a:avLst/>
            </a:prstTxWarp>
          </a:bodyPr>
          <a:lstStyle>
            <a:lvl1pPr algn="r" defTabSz="915094">
              <a:defRPr sz="1200">
                <a:latin typeface="Times New Roman" pitchFamily="18" charset="0"/>
              </a:defRPr>
            </a:lvl1pPr>
          </a:lstStyle>
          <a:p>
            <a:pPr>
              <a:defRPr/>
            </a:pPr>
            <a:fld id="{4C523084-F451-42D3-94DE-824A39BB1CD5}" type="slidenum">
              <a:rPr lang="cs-CZ"/>
              <a:pPr>
                <a:defRPr/>
              </a:pPr>
              <a:t>‹#›</a:t>
            </a:fld>
            <a:endParaRPr lang="cs-CZ"/>
          </a:p>
        </p:txBody>
      </p:sp>
    </p:spTree>
    <p:extLst>
      <p:ext uri="{BB962C8B-B14F-4D97-AF65-F5344CB8AC3E}">
        <p14:creationId xmlns:p14="http://schemas.microsoft.com/office/powerpoint/2010/main" val="3932391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3</a:t>
            </a:fld>
            <a:endParaRPr lang="cs-CZ"/>
          </a:p>
        </p:txBody>
      </p:sp>
    </p:spTree>
    <p:extLst>
      <p:ext uri="{BB962C8B-B14F-4D97-AF65-F5344CB8AC3E}">
        <p14:creationId xmlns:p14="http://schemas.microsoft.com/office/powerpoint/2010/main" val="479112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14</a:t>
            </a:fld>
            <a:endParaRPr lang="cs-CZ"/>
          </a:p>
        </p:txBody>
      </p:sp>
    </p:spTree>
    <p:extLst>
      <p:ext uri="{BB962C8B-B14F-4D97-AF65-F5344CB8AC3E}">
        <p14:creationId xmlns:p14="http://schemas.microsoft.com/office/powerpoint/2010/main" val="430598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16</a:t>
            </a:fld>
            <a:endParaRPr lang="cs-CZ"/>
          </a:p>
        </p:txBody>
      </p:sp>
    </p:spTree>
    <p:extLst>
      <p:ext uri="{BB962C8B-B14F-4D97-AF65-F5344CB8AC3E}">
        <p14:creationId xmlns:p14="http://schemas.microsoft.com/office/powerpoint/2010/main" val="2294882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17</a:t>
            </a:fld>
            <a:endParaRPr lang="cs-CZ"/>
          </a:p>
        </p:txBody>
      </p:sp>
    </p:spTree>
    <p:extLst>
      <p:ext uri="{BB962C8B-B14F-4D97-AF65-F5344CB8AC3E}">
        <p14:creationId xmlns:p14="http://schemas.microsoft.com/office/powerpoint/2010/main" val="2397627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18</a:t>
            </a:fld>
            <a:endParaRPr lang="cs-CZ"/>
          </a:p>
        </p:txBody>
      </p:sp>
    </p:spTree>
    <p:extLst>
      <p:ext uri="{BB962C8B-B14F-4D97-AF65-F5344CB8AC3E}">
        <p14:creationId xmlns:p14="http://schemas.microsoft.com/office/powerpoint/2010/main" val="1701073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19</a:t>
            </a:fld>
            <a:endParaRPr lang="cs-CZ"/>
          </a:p>
        </p:txBody>
      </p:sp>
    </p:spTree>
    <p:extLst>
      <p:ext uri="{BB962C8B-B14F-4D97-AF65-F5344CB8AC3E}">
        <p14:creationId xmlns:p14="http://schemas.microsoft.com/office/powerpoint/2010/main" val="235234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22</a:t>
            </a:fld>
            <a:endParaRPr lang="cs-CZ"/>
          </a:p>
        </p:txBody>
      </p:sp>
    </p:spTree>
    <p:extLst>
      <p:ext uri="{BB962C8B-B14F-4D97-AF65-F5344CB8AC3E}">
        <p14:creationId xmlns:p14="http://schemas.microsoft.com/office/powerpoint/2010/main" val="3770933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23</a:t>
            </a:fld>
            <a:endParaRPr lang="cs-CZ"/>
          </a:p>
        </p:txBody>
      </p:sp>
    </p:spTree>
    <p:extLst>
      <p:ext uri="{BB962C8B-B14F-4D97-AF65-F5344CB8AC3E}">
        <p14:creationId xmlns:p14="http://schemas.microsoft.com/office/powerpoint/2010/main" val="68567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24</a:t>
            </a:fld>
            <a:endParaRPr lang="cs-CZ"/>
          </a:p>
        </p:txBody>
      </p:sp>
    </p:spTree>
    <p:extLst>
      <p:ext uri="{BB962C8B-B14F-4D97-AF65-F5344CB8AC3E}">
        <p14:creationId xmlns:p14="http://schemas.microsoft.com/office/powerpoint/2010/main" val="393562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4</a:t>
            </a:fld>
            <a:endParaRPr lang="cs-CZ"/>
          </a:p>
        </p:txBody>
      </p:sp>
    </p:spTree>
    <p:extLst>
      <p:ext uri="{BB962C8B-B14F-4D97-AF65-F5344CB8AC3E}">
        <p14:creationId xmlns:p14="http://schemas.microsoft.com/office/powerpoint/2010/main" val="122616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5</a:t>
            </a:fld>
            <a:endParaRPr lang="cs-CZ"/>
          </a:p>
        </p:txBody>
      </p:sp>
    </p:spTree>
    <p:extLst>
      <p:ext uri="{BB962C8B-B14F-4D97-AF65-F5344CB8AC3E}">
        <p14:creationId xmlns:p14="http://schemas.microsoft.com/office/powerpoint/2010/main" val="2997244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6</a:t>
            </a:fld>
            <a:endParaRPr lang="cs-CZ"/>
          </a:p>
        </p:txBody>
      </p:sp>
    </p:spTree>
    <p:extLst>
      <p:ext uri="{BB962C8B-B14F-4D97-AF65-F5344CB8AC3E}">
        <p14:creationId xmlns:p14="http://schemas.microsoft.com/office/powerpoint/2010/main" val="401601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7</a:t>
            </a:fld>
            <a:endParaRPr lang="cs-CZ"/>
          </a:p>
        </p:txBody>
      </p:sp>
    </p:spTree>
    <p:extLst>
      <p:ext uri="{BB962C8B-B14F-4D97-AF65-F5344CB8AC3E}">
        <p14:creationId xmlns:p14="http://schemas.microsoft.com/office/powerpoint/2010/main" val="47911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10</a:t>
            </a:fld>
            <a:endParaRPr lang="cs-CZ"/>
          </a:p>
        </p:txBody>
      </p:sp>
    </p:spTree>
    <p:extLst>
      <p:ext uri="{BB962C8B-B14F-4D97-AF65-F5344CB8AC3E}">
        <p14:creationId xmlns:p14="http://schemas.microsoft.com/office/powerpoint/2010/main" val="1825400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11</a:t>
            </a:fld>
            <a:endParaRPr lang="cs-CZ"/>
          </a:p>
        </p:txBody>
      </p:sp>
    </p:spTree>
    <p:extLst>
      <p:ext uri="{BB962C8B-B14F-4D97-AF65-F5344CB8AC3E}">
        <p14:creationId xmlns:p14="http://schemas.microsoft.com/office/powerpoint/2010/main" val="302308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12</a:t>
            </a:fld>
            <a:endParaRPr lang="cs-CZ"/>
          </a:p>
        </p:txBody>
      </p:sp>
    </p:spTree>
    <p:extLst>
      <p:ext uri="{BB962C8B-B14F-4D97-AF65-F5344CB8AC3E}">
        <p14:creationId xmlns:p14="http://schemas.microsoft.com/office/powerpoint/2010/main" val="147623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4C523084-F451-42D3-94DE-824A39BB1CD5}" type="slidenum">
              <a:rPr lang="cs-CZ" smtClean="0"/>
              <a:pPr>
                <a:defRPr/>
              </a:pPr>
              <a:t>13</a:t>
            </a:fld>
            <a:endParaRPr lang="cs-CZ"/>
          </a:p>
        </p:txBody>
      </p:sp>
    </p:spTree>
    <p:extLst>
      <p:ext uri="{BB962C8B-B14F-4D97-AF65-F5344CB8AC3E}">
        <p14:creationId xmlns:p14="http://schemas.microsoft.com/office/powerpoint/2010/main" val="231411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BF7B6C-6318-4B24-9B54-122B6FEAD48E}"/>
              </a:ext>
            </a:extLst>
          </p:cNvPr>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C3AFD939-A841-47BF-938D-C2931AA72F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2867DAF-01FC-4AAB-BBD6-427986FFF708}"/>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ACF9E768-BE17-4BB4-8708-6809ECBA5F2D}"/>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3750DC16-FCDC-4387-B28E-8F04F766C673}"/>
              </a:ext>
            </a:extLst>
          </p:cNvPr>
          <p:cNvSpPr>
            <a:spLocks noGrp="1"/>
          </p:cNvSpPr>
          <p:nvPr>
            <p:ph type="sldNum" sz="quarter" idx="12"/>
          </p:nvPr>
        </p:nvSpPr>
        <p:spPr/>
        <p:txBody>
          <a:bodyPr/>
          <a:lstStyle/>
          <a:p>
            <a:pPr>
              <a:defRPr/>
            </a:pPr>
            <a:fld id="{94E6029D-8C6B-4E00-9737-0E75B6E7BF30}" type="slidenum">
              <a:rPr lang="en-US" smtClean="0"/>
              <a:pPr>
                <a:defRPr/>
              </a:pPr>
              <a:t>‹#›</a:t>
            </a:fld>
            <a:endParaRPr lang="en-US"/>
          </a:p>
        </p:txBody>
      </p:sp>
    </p:spTree>
    <p:extLst>
      <p:ext uri="{BB962C8B-B14F-4D97-AF65-F5344CB8AC3E}">
        <p14:creationId xmlns:p14="http://schemas.microsoft.com/office/powerpoint/2010/main" val="55065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BFDC78-2556-4F8A-AEFF-DF574913E9C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D1D533A-7AEF-4E0F-82C9-6C8000E2960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408D4CC-ECFB-44FA-807A-D6DBF34D8F4F}"/>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852596C7-D7C6-4C74-A772-94BCEACF694E}"/>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DC5FC4A6-A8D1-4BFA-8329-7BBD637F1A93}"/>
              </a:ext>
            </a:extLst>
          </p:cNvPr>
          <p:cNvSpPr>
            <a:spLocks noGrp="1"/>
          </p:cNvSpPr>
          <p:nvPr>
            <p:ph type="sldNum" sz="quarter" idx="12"/>
          </p:nvPr>
        </p:nvSpPr>
        <p:spPr/>
        <p:txBody>
          <a:bodyPr/>
          <a:lstStyle/>
          <a:p>
            <a:pPr>
              <a:defRPr/>
            </a:pPr>
            <a:fld id="{6951775C-F6DB-4D9B-9BBB-1BCD450C29C1}" type="slidenum">
              <a:rPr lang="en-US" smtClean="0"/>
              <a:pPr>
                <a:defRPr/>
              </a:pPr>
              <a:t>‹#›</a:t>
            </a:fld>
            <a:endParaRPr lang="en-US"/>
          </a:p>
        </p:txBody>
      </p:sp>
    </p:spTree>
    <p:extLst>
      <p:ext uri="{BB962C8B-B14F-4D97-AF65-F5344CB8AC3E}">
        <p14:creationId xmlns:p14="http://schemas.microsoft.com/office/powerpoint/2010/main" val="291994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2334C2B-A94F-4B25-87C9-C65AD86614D1}"/>
              </a:ext>
            </a:extLst>
          </p:cNvPr>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2C44E74-589F-4EBE-91B4-944A5982E0CA}"/>
              </a:ext>
            </a:extLst>
          </p:cNvPr>
          <p:cNvSpPr>
            <a:spLocks noGrp="1"/>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FE6E79-7FFD-4A3C-9DCE-9A69357CE860}"/>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62451D32-4637-4A58-BFE0-42CF056ADEFE}"/>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7F369E6E-7693-4332-BA30-49532350AD65}"/>
              </a:ext>
            </a:extLst>
          </p:cNvPr>
          <p:cNvSpPr>
            <a:spLocks noGrp="1"/>
          </p:cNvSpPr>
          <p:nvPr>
            <p:ph type="sldNum" sz="quarter" idx="12"/>
          </p:nvPr>
        </p:nvSpPr>
        <p:spPr/>
        <p:txBody>
          <a:bodyPr/>
          <a:lstStyle/>
          <a:p>
            <a:pPr>
              <a:defRPr/>
            </a:pPr>
            <a:fld id="{4B20FE0C-94CE-4977-B6CB-77F90D83C5A2}" type="slidenum">
              <a:rPr lang="en-US" smtClean="0"/>
              <a:pPr>
                <a:defRPr/>
              </a:pPr>
              <a:t>‹#›</a:t>
            </a:fld>
            <a:endParaRPr lang="en-US"/>
          </a:p>
        </p:txBody>
      </p:sp>
    </p:spTree>
    <p:extLst>
      <p:ext uri="{BB962C8B-B14F-4D97-AF65-F5344CB8AC3E}">
        <p14:creationId xmlns:p14="http://schemas.microsoft.com/office/powerpoint/2010/main" val="62105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4CCEB-D5E7-4C5C-A3C9-4A4FC1FAB6F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D230C16-DA42-4558-BAB0-23393BCDC2A1}"/>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B0D7434-AA87-4162-B3DF-17D8901F24D6}"/>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95E9E671-8CD6-4299-B5C5-95020535E1EA}"/>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C9DF1469-572D-4234-96C3-3503064EF91D}"/>
              </a:ext>
            </a:extLst>
          </p:cNvPr>
          <p:cNvSpPr>
            <a:spLocks noGrp="1"/>
          </p:cNvSpPr>
          <p:nvPr>
            <p:ph type="sldNum" sz="quarter" idx="12"/>
          </p:nvPr>
        </p:nvSpPr>
        <p:spPr/>
        <p:txBody>
          <a:bodyPr/>
          <a:lstStyle/>
          <a:p>
            <a:pPr>
              <a:defRPr/>
            </a:pPr>
            <a:fld id="{EF967A5A-72BB-423B-8F6E-DC56BA22A15D}" type="slidenum">
              <a:rPr lang="en-US" smtClean="0"/>
              <a:pPr>
                <a:defRPr/>
              </a:pPr>
              <a:t>‹#›</a:t>
            </a:fld>
            <a:endParaRPr lang="en-US"/>
          </a:p>
        </p:txBody>
      </p:sp>
    </p:spTree>
    <p:extLst>
      <p:ext uri="{BB962C8B-B14F-4D97-AF65-F5344CB8AC3E}">
        <p14:creationId xmlns:p14="http://schemas.microsoft.com/office/powerpoint/2010/main" val="205970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FE0DE-126E-4F77-8854-96904D017F4B}"/>
              </a:ext>
            </a:extLst>
          </p:cNvPr>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text 2">
            <a:extLst>
              <a:ext uri="{FF2B5EF4-FFF2-40B4-BE49-F238E27FC236}">
                <a16:creationId xmlns:a16="http://schemas.microsoft.com/office/drawing/2014/main" id="{6F405AF4-012B-4CDC-879A-2CE3C0D5BD9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A1EB221-5165-4C31-B427-E2BBCB3F5A74}"/>
              </a:ext>
            </a:extLst>
          </p:cNvPr>
          <p:cNvSpPr>
            <a:spLocks noGrp="1"/>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54BBAE09-AE63-4509-9D53-8E05182ACA87}"/>
              </a:ext>
            </a:extLst>
          </p:cNvPr>
          <p:cNvSpPr>
            <a:spLocks noGrp="1"/>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E804CBBE-B111-4B3D-96B3-7669FD1621ED}"/>
              </a:ext>
            </a:extLst>
          </p:cNvPr>
          <p:cNvSpPr>
            <a:spLocks noGrp="1"/>
          </p:cNvSpPr>
          <p:nvPr>
            <p:ph type="sldNum" sz="quarter" idx="12"/>
          </p:nvPr>
        </p:nvSpPr>
        <p:spPr/>
        <p:txBody>
          <a:bodyPr/>
          <a:lstStyle/>
          <a:p>
            <a:pPr>
              <a:defRPr/>
            </a:pPr>
            <a:fld id="{325484B1-D939-4191-B585-0FE6A540BFE7}" type="slidenum">
              <a:rPr lang="en-US" smtClean="0"/>
              <a:pPr>
                <a:defRPr/>
              </a:pPr>
              <a:t>‹#›</a:t>
            </a:fld>
            <a:endParaRPr lang="en-US"/>
          </a:p>
        </p:txBody>
      </p:sp>
    </p:spTree>
    <p:extLst>
      <p:ext uri="{BB962C8B-B14F-4D97-AF65-F5344CB8AC3E}">
        <p14:creationId xmlns:p14="http://schemas.microsoft.com/office/powerpoint/2010/main" val="156685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D9349A-7160-4124-AE66-64D81505EE8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A9A0376-E2DD-48DE-9C41-1D9F1BADDC17}"/>
              </a:ext>
            </a:extLst>
          </p:cNvPr>
          <p:cNvSpPr>
            <a:spLocks noGrp="1"/>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5C0E566-1B1C-400D-83B8-BE1E29A55E04}"/>
              </a:ext>
            </a:extLst>
          </p:cNvPr>
          <p:cNvSpPr>
            <a:spLocks noGrp="1"/>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4B52B5C-FBE6-4306-9268-CEB8FE1F4A85}"/>
              </a:ext>
            </a:extLst>
          </p:cNvPr>
          <p:cNvSpPr>
            <a:spLocks noGrp="1"/>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F40EC597-73C1-436E-8629-577EAC31575D}"/>
              </a:ext>
            </a:extLst>
          </p:cNvPr>
          <p:cNvSpPr>
            <a:spLocks noGrp="1"/>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64D039E3-B289-4CF6-89F1-DE1D50B3D910}"/>
              </a:ext>
            </a:extLst>
          </p:cNvPr>
          <p:cNvSpPr>
            <a:spLocks noGrp="1"/>
          </p:cNvSpPr>
          <p:nvPr>
            <p:ph type="sldNum" sz="quarter" idx="12"/>
          </p:nvPr>
        </p:nvSpPr>
        <p:spPr/>
        <p:txBody>
          <a:bodyPr/>
          <a:lstStyle/>
          <a:p>
            <a:pPr>
              <a:defRPr/>
            </a:pPr>
            <a:fld id="{CBCDD66C-AE9E-42FA-9662-8C6F901572C0}" type="slidenum">
              <a:rPr lang="en-US" smtClean="0"/>
              <a:pPr>
                <a:defRPr/>
              </a:pPr>
              <a:t>‹#›</a:t>
            </a:fld>
            <a:endParaRPr lang="en-US"/>
          </a:p>
        </p:txBody>
      </p:sp>
    </p:spTree>
    <p:extLst>
      <p:ext uri="{BB962C8B-B14F-4D97-AF65-F5344CB8AC3E}">
        <p14:creationId xmlns:p14="http://schemas.microsoft.com/office/powerpoint/2010/main" val="193707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530A88-8A9B-47B4-AB83-49A22C9A9D53}"/>
              </a:ext>
            </a:extLst>
          </p:cNvPr>
          <p:cNvSpPr>
            <a:spLocks noGrp="1"/>
          </p:cNvSpPr>
          <p:nvPr>
            <p:ph type="title"/>
          </p:nvPr>
        </p:nvSpPr>
        <p:spPr>
          <a:xfrm>
            <a:off x="629841" y="365126"/>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33A0D37-647A-4D06-A391-0A5115FE17B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33D4A3B-F45F-436B-8329-C00D0FC4AB34}"/>
              </a:ext>
            </a:extLst>
          </p:cNvPr>
          <p:cNvSpPr>
            <a:spLocks noGrp="1"/>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7DFAFCB-F53C-408F-9405-E6159A2991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C400F4-0E42-445D-92B6-E339C7C18199}"/>
              </a:ext>
            </a:extLst>
          </p:cNvPr>
          <p:cNvSpPr>
            <a:spLocks noGrp="1"/>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165C2E3-B7AB-48BF-A997-068C7C3CD09F}"/>
              </a:ext>
            </a:extLst>
          </p:cNvPr>
          <p:cNvSpPr>
            <a:spLocks noGrp="1"/>
          </p:cNvSpPr>
          <p:nvPr>
            <p:ph type="dt" sz="half" idx="10"/>
          </p:nvPr>
        </p:nvSpPr>
        <p:spPr/>
        <p:txBody>
          <a:bodyPr/>
          <a:lstStyle/>
          <a:p>
            <a:pPr>
              <a:defRPr/>
            </a:pPr>
            <a:endParaRPr lang="cs-CZ"/>
          </a:p>
        </p:txBody>
      </p:sp>
      <p:sp>
        <p:nvSpPr>
          <p:cNvPr id="8" name="Zástupný symbol pro zápatí 7">
            <a:extLst>
              <a:ext uri="{FF2B5EF4-FFF2-40B4-BE49-F238E27FC236}">
                <a16:creationId xmlns:a16="http://schemas.microsoft.com/office/drawing/2014/main" id="{FA986666-E35E-4E06-8B4A-06FFBD3616EF}"/>
              </a:ext>
            </a:extLst>
          </p:cNvPr>
          <p:cNvSpPr>
            <a:spLocks noGrp="1"/>
          </p:cNvSpPr>
          <p:nvPr>
            <p:ph type="ftr" sz="quarter" idx="11"/>
          </p:nvPr>
        </p:nvSpPr>
        <p:spPr/>
        <p:txBody>
          <a:bodyPr/>
          <a:lstStyle/>
          <a:p>
            <a:pPr>
              <a:defRPr/>
            </a:pPr>
            <a:endParaRPr lang="cs-CZ"/>
          </a:p>
        </p:txBody>
      </p:sp>
      <p:sp>
        <p:nvSpPr>
          <p:cNvPr id="9" name="Zástupný symbol pro číslo snímku 8">
            <a:extLst>
              <a:ext uri="{FF2B5EF4-FFF2-40B4-BE49-F238E27FC236}">
                <a16:creationId xmlns:a16="http://schemas.microsoft.com/office/drawing/2014/main" id="{DF8FDF77-6B31-461A-BC24-BF95B5BEAC0E}"/>
              </a:ext>
            </a:extLst>
          </p:cNvPr>
          <p:cNvSpPr>
            <a:spLocks noGrp="1"/>
          </p:cNvSpPr>
          <p:nvPr>
            <p:ph type="sldNum" sz="quarter" idx="12"/>
          </p:nvPr>
        </p:nvSpPr>
        <p:spPr/>
        <p:txBody>
          <a:bodyPr/>
          <a:lstStyle/>
          <a:p>
            <a:pPr>
              <a:defRPr/>
            </a:pPr>
            <a:fld id="{84E38CDA-0232-47C8-AFA8-28B7181DE2A7}" type="slidenum">
              <a:rPr lang="en-US" smtClean="0"/>
              <a:pPr>
                <a:defRPr/>
              </a:pPr>
              <a:t>‹#›</a:t>
            </a:fld>
            <a:endParaRPr lang="en-US"/>
          </a:p>
        </p:txBody>
      </p:sp>
    </p:spTree>
    <p:extLst>
      <p:ext uri="{BB962C8B-B14F-4D97-AF65-F5344CB8AC3E}">
        <p14:creationId xmlns:p14="http://schemas.microsoft.com/office/powerpoint/2010/main" val="267104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04603-998B-4AC6-BEE7-D75C0B468B65}"/>
              </a:ext>
            </a:extLst>
          </p:cNvPr>
          <p:cNvSpPr>
            <a:spLocks noGrp="1"/>
          </p:cNvSpPr>
          <p:nvPr>
            <p:ph type="title"/>
          </p:nvPr>
        </p:nvSpPr>
        <p:spPr/>
        <p:txBody>
          <a:bodyPr/>
          <a:lstStyle/>
          <a:p>
            <a:endParaRPr lang="cs-CZ" dirty="0"/>
          </a:p>
        </p:txBody>
      </p:sp>
      <p:sp>
        <p:nvSpPr>
          <p:cNvPr id="3" name="Zástupný symbol pro datum 2">
            <a:extLst>
              <a:ext uri="{FF2B5EF4-FFF2-40B4-BE49-F238E27FC236}">
                <a16:creationId xmlns:a16="http://schemas.microsoft.com/office/drawing/2014/main" id="{BAF5F493-B69F-4441-B3CC-269D7067F10B}"/>
              </a:ext>
            </a:extLst>
          </p:cNvPr>
          <p:cNvSpPr>
            <a:spLocks noGrp="1"/>
          </p:cNvSpPr>
          <p:nvPr>
            <p:ph type="dt" sz="half" idx="10"/>
          </p:nvPr>
        </p:nvSpPr>
        <p:spPr/>
        <p:txBody>
          <a:bodyPr/>
          <a:lstStyle/>
          <a:p>
            <a:pPr>
              <a:defRPr/>
            </a:pPr>
            <a:endParaRPr lang="cs-CZ"/>
          </a:p>
        </p:txBody>
      </p:sp>
      <p:sp>
        <p:nvSpPr>
          <p:cNvPr id="4" name="Zástupný symbol pro zápatí 3">
            <a:extLst>
              <a:ext uri="{FF2B5EF4-FFF2-40B4-BE49-F238E27FC236}">
                <a16:creationId xmlns:a16="http://schemas.microsoft.com/office/drawing/2014/main" id="{581FC84D-C966-47A2-BDDB-00DBA4D64907}"/>
              </a:ext>
            </a:extLst>
          </p:cNvPr>
          <p:cNvSpPr>
            <a:spLocks noGrp="1"/>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3FFEBA7F-9347-4C73-82D0-735EA460F0BF}"/>
              </a:ext>
            </a:extLst>
          </p:cNvPr>
          <p:cNvSpPr>
            <a:spLocks noGrp="1"/>
          </p:cNvSpPr>
          <p:nvPr>
            <p:ph type="sldNum" sz="quarter" idx="12"/>
          </p:nvPr>
        </p:nvSpPr>
        <p:spPr/>
        <p:txBody>
          <a:bodyPr/>
          <a:lstStyle/>
          <a:p>
            <a:pPr>
              <a:defRPr/>
            </a:pPr>
            <a:fld id="{325484B1-D939-4191-B585-0FE6A540BFE7}" type="slidenum">
              <a:rPr lang="en-US" smtClean="0"/>
              <a:pPr>
                <a:defRPr/>
              </a:pPr>
              <a:t>‹#›</a:t>
            </a:fld>
            <a:endParaRPr lang="en-US"/>
          </a:p>
        </p:txBody>
      </p:sp>
    </p:spTree>
    <p:extLst>
      <p:ext uri="{BB962C8B-B14F-4D97-AF65-F5344CB8AC3E}">
        <p14:creationId xmlns:p14="http://schemas.microsoft.com/office/powerpoint/2010/main" val="276762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5E73038-6ED6-4891-B59D-961C23A60C80}"/>
              </a:ext>
            </a:extLst>
          </p:cNvPr>
          <p:cNvSpPr>
            <a:spLocks noGrp="1"/>
          </p:cNvSpPr>
          <p:nvPr>
            <p:ph type="dt" sz="half" idx="10"/>
          </p:nvPr>
        </p:nvSpPr>
        <p:spPr/>
        <p:txBody>
          <a:bodyPr/>
          <a:lstStyle/>
          <a:p>
            <a:pPr>
              <a:defRPr/>
            </a:pPr>
            <a:endParaRPr lang="cs-CZ"/>
          </a:p>
        </p:txBody>
      </p:sp>
      <p:sp>
        <p:nvSpPr>
          <p:cNvPr id="3" name="Zástupný symbol pro zápatí 2">
            <a:extLst>
              <a:ext uri="{FF2B5EF4-FFF2-40B4-BE49-F238E27FC236}">
                <a16:creationId xmlns:a16="http://schemas.microsoft.com/office/drawing/2014/main" id="{449DC04F-B607-47A0-AA00-5D22F812534F}"/>
              </a:ext>
            </a:extLst>
          </p:cNvPr>
          <p:cNvSpPr>
            <a:spLocks noGrp="1"/>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80B259AC-695F-4DD8-BA11-23681F458CC9}"/>
              </a:ext>
            </a:extLst>
          </p:cNvPr>
          <p:cNvSpPr>
            <a:spLocks noGrp="1"/>
          </p:cNvSpPr>
          <p:nvPr>
            <p:ph type="sldNum" sz="quarter" idx="12"/>
          </p:nvPr>
        </p:nvSpPr>
        <p:spPr/>
        <p:txBody>
          <a:bodyPr/>
          <a:lstStyle/>
          <a:p>
            <a:pPr>
              <a:defRPr/>
            </a:pPr>
            <a:fld id="{B694E0EC-7AA8-45A1-8BF7-8571E68FF4C5}" type="slidenum">
              <a:rPr lang="en-US" smtClean="0"/>
              <a:pPr>
                <a:defRPr/>
              </a:pPr>
              <a:t>‹#›</a:t>
            </a:fld>
            <a:endParaRPr lang="en-US"/>
          </a:p>
        </p:txBody>
      </p:sp>
    </p:spTree>
    <p:extLst>
      <p:ext uri="{BB962C8B-B14F-4D97-AF65-F5344CB8AC3E}">
        <p14:creationId xmlns:p14="http://schemas.microsoft.com/office/powerpoint/2010/main" val="183541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BD561-BA83-4C91-B4A1-71CB9CBE02CB}"/>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obsah 2">
            <a:extLst>
              <a:ext uri="{FF2B5EF4-FFF2-40B4-BE49-F238E27FC236}">
                <a16:creationId xmlns:a16="http://schemas.microsoft.com/office/drawing/2014/main" id="{96B69907-2FA8-49BE-9139-A4CEA14578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7FED7E7-1AD3-4338-A806-FCDAF50DA4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1BF8F29-5D9C-4129-B82A-DB85E7FF431B}"/>
              </a:ext>
            </a:extLst>
          </p:cNvPr>
          <p:cNvSpPr>
            <a:spLocks noGrp="1"/>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08DF6988-7B2B-47AD-9B5A-38F3C8400472}"/>
              </a:ext>
            </a:extLst>
          </p:cNvPr>
          <p:cNvSpPr>
            <a:spLocks noGrp="1"/>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955F9056-260B-42A5-A168-DC45F329A3BF}"/>
              </a:ext>
            </a:extLst>
          </p:cNvPr>
          <p:cNvSpPr>
            <a:spLocks noGrp="1"/>
          </p:cNvSpPr>
          <p:nvPr>
            <p:ph type="sldNum" sz="quarter" idx="12"/>
          </p:nvPr>
        </p:nvSpPr>
        <p:spPr/>
        <p:txBody>
          <a:bodyPr/>
          <a:lstStyle/>
          <a:p>
            <a:pPr>
              <a:defRPr/>
            </a:pPr>
            <a:fld id="{5DACFBB8-3BF4-47E1-9AE9-CEC22C47FE90}" type="slidenum">
              <a:rPr lang="en-US" smtClean="0"/>
              <a:pPr>
                <a:defRPr/>
              </a:pPr>
              <a:t>‹#›</a:t>
            </a:fld>
            <a:endParaRPr lang="en-US"/>
          </a:p>
        </p:txBody>
      </p:sp>
    </p:spTree>
    <p:extLst>
      <p:ext uri="{BB962C8B-B14F-4D97-AF65-F5344CB8AC3E}">
        <p14:creationId xmlns:p14="http://schemas.microsoft.com/office/powerpoint/2010/main" val="151314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EE59ED-C2AB-4385-A00B-F3F6F815E638}"/>
              </a:ext>
            </a:extLst>
          </p:cNvPr>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70A4349F-9D8C-4CF2-AA04-6DF9060EFA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text 3">
            <a:extLst>
              <a:ext uri="{FF2B5EF4-FFF2-40B4-BE49-F238E27FC236}">
                <a16:creationId xmlns:a16="http://schemas.microsoft.com/office/drawing/2014/main" id="{76A24D85-8847-48BC-802E-BE263EF2D5C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2E3453D-6881-4D01-AE1D-8A5B42E1D518}"/>
              </a:ext>
            </a:extLst>
          </p:cNvPr>
          <p:cNvSpPr>
            <a:spLocks noGrp="1"/>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126A61D2-8715-4E83-B8B8-6B8681803D7F}"/>
              </a:ext>
            </a:extLst>
          </p:cNvPr>
          <p:cNvSpPr>
            <a:spLocks noGrp="1"/>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F51C93D0-4806-4839-9231-C2E27C2A7E4C}"/>
              </a:ext>
            </a:extLst>
          </p:cNvPr>
          <p:cNvSpPr>
            <a:spLocks noGrp="1"/>
          </p:cNvSpPr>
          <p:nvPr>
            <p:ph type="sldNum" sz="quarter" idx="12"/>
          </p:nvPr>
        </p:nvSpPr>
        <p:spPr/>
        <p:txBody>
          <a:bodyPr/>
          <a:lstStyle/>
          <a:p>
            <a:pPr>
              <a:defRPr/>
            </a:pPr>
            <a:fld id="{602C2ADD-4384-4E49-B2D7-DBBBEA1ECBCD}" type="slidenum">
              <a:rPr lang="en-US" smtClean="0"/>
              <a:pPr>
                <a:defRPr/>
              </a:pPr>
              <a:t>‹#›</a:t>
            </a:fld>
            <a:endParaRPr lang="en-US"/>
          </a:p>
        </p:txBody>
      </p:sp>
    </p:spTree>
    <p:extLst>
      <p:ext uri="{BB962C8B-B14F-4D97-AF65-F5344CB8AC3E}">
        <p14:creationId xmlns:p14="http://schemas.microsoft.com/office/powerpoint/2010/main" val="17385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5E5C3C5-E687-454D-8D0E-BDDAEFFD4DAD}"/>
              </a:ext>
            </a:extLst>
          </p:cNvPr>
          <p:cNvSpPr>
            <a:spLocks noGrp="1"/>
          </p:cNvSpPr>
          <p:nvPr>
            <p:ph type="title"/>
          </p:nvPr>
        </p:nvSpPr>
        <p:spPr>
          <a:xfrm>
            <a:off x="628650" y="365126"/>
            <a:ext cx="7886700" cy="45719"/>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F0F9ACE8-EC57-4D79-AA90-4C8AA2A3A4FE}"/>
              </a:ext>
            </a:extLst>
          </p:cNvPr>
          <p:cNvSpPr>
            <a:spLocks noGrp="1"/>
          </p:cNvSpPr>
          <p:nvPr>
            <p:ph type="body" idx="1"/>
          </p:nvPr>
        </p:nvSpPr>
        <p:spPr>
          <a:xfrm>
            <a:off x="628650" y="620688"/>
            <a:ext cx="7886700" cy="5556275"/>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a:extLst>
              <a:ext uri="{FF2B5EF4-FFF2-40B4-BE49-F238E27FC236}">
                <a16:creationId xmlns:a16="http://schemas.microsoft.com/office/drawing/2014/main" id="{3C3A277F-345F-454A-95DC-0F4BBC5296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cs-CZ"/>
          </a:p>
        </p:txBody>
      </p:sp>
      <p:sp>
        <p:nvSpPr>
          <p:cNvPr id="5" name="Zástupný symbol pro zápatí 4">
            <a:extLst>
              <a:ext uri="{FF2B5EF4-FFF2-40B4-BE49-F238E27FC236}">
                <a16:creationId xmlns:a16="http://schemas.microsoft.com/office/drawing/2014/main" id="{F5428112-9F22-41EB-87BA-6CE85EFF53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cs-CZ" dirty="0"/>
          </a:p>
        </p:txBody>
      </p:sp>
      <p:sp>
        <p:nvSpPr>
          <p:cNvPr id="6" name="Zástupný symbol pro číslo snímku 5">
            <a:extLst>
              <a:ext uri="{FF2B5EF4-FFF2-40B4-BE49-F238E27FC236}">
                <a16:creationId xmlns:a16="http://schemas.microsoft.com/office/drawing/2014/main" id="{2FF4B61F-5A53-48B0-ACC6-F7E392FECD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25484B1-D939-4191-B585-0FE6A540BFE7}" type="slidenum">
              <a:rPr lang="en-US" smtClean="0"/>
              <a:pPr>
                <a:defRPr/>
              </a:pPr>
              <a:t>‹#›</a:t>
            </a:fld>
            <a:endParaRPr lang="en-US"/>
          </a:p>
        </p:txBody>
      </p:sp>
    </p:spTree>
    <p:extLst>
      <p:ext uri="{BB962C8B-B14F-4D97-AF65-F5344CB8AC3E}">
        <p14:creationId xmlns:p14="http://schemas.microsoft.com/office/powerpoint/2010/main" val="8987273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Obsah obrázku osoba, Lidská tvář, oblečení, polibek&#10;&#10;Popis byl vytvořen automaticky">
            <a:extLst>
              <a:ext uri="{FF2B5EF4-FFF2-40B4-BE49-F238E27FC236}">
                <a16:creationId xmlns:a16="http://schemas.microsoft.com/office/drawing/2014/main" id="{4E2FF8C6-6C70-EF20-DA9C-32570AB13FDD}"/>
              </a:ext>
            </a:extLst>
          </p:cNvPr>
          <p:cNvPicPr>
            <a:picLocks noChangeAspect="1"/>
          </p:cNvPicPr>
          <p:nvPr/>
        </p:nvPicPr>
        <p:blipFill rotWithShape="1">
          <a:blip r:embed="rId2"/>
          <a:srcRect l="-19304" t="18371" r="13257" b="21978"/>
          <a:stretch/>
        </p:blipFill>
        <p:spPr>
          <a:xfrm>
            <a:off x="0" y="857250"/>
            <a:ext cx="9144000" cy="5143500"/>
          </a:xfrm>
          <a:prstGeom prst="rect">
            <a:avLst/>
          </a:prstGeom>
        </p:spPr>
      </p:pic>
      <p:pic>
        <p:nvPicPr>
          <p:cNvPr id="20" name="Obrázek 19" descr="Obsah obrázku Grafika, čtverec, pixel, snímek obrazovky&#10;&#10;Popis byl vytvořen automaticky">
            <a:extLst>
              <a:ext uri="{FF2B5EF4-FFF2-40B4-BE49-F238E27FC236}">
                <a16:creationId xmlns:a16="http://schemas.microsoft.com/office/drawing/2014/main" id="{CF1A4128-6EFD-DABE-D32B-FD7BC8BD5567}"/>
              </a:ext>
            </a:extLst>
          </p:cNvPr>
          <p:cNvPicPr>
            <a:picLocks noGrp="1" noRot="1" noChangeAspect="1" noMove="1" noResize="1" noEditPoints="1" noAdjustHandles="1" noChangeArrowheads="1" noChangeShapeType="1" noCrop="1"/>
          </p:cNvPicPr>
          <p:nvPr/>
        </p:nvPicPr>
        <p:blipFill>
          <a:blip r:embed="rId3"/>
          <a:stretch>
            <a:fillRect/>
          </a:stretch>
        </p:blipFill>
        <p:spPr>
          <a:xfrm>
            <a:off x="0" y="857379"/>
            <a:ext cx="9144000" cy="5143243"/>
          </a:xfrm>
          <a:prstGeom prst="rect">
            <a:avLst/>
          </a:prstGeom>
        </p:spPr>
      </p:pic>
      <p:pic>
        <p:nvPicPr>
          <p:cNvPr id="22" name="Obrázek 21" descr="Obsah obrázku text, Písmo, Grafika, grafický design&#10;&#10;Popis byl vytvořen automaticky">
            <a:extLst>
              <a:ext uri="{FF2B5EF4-FFF2-40B4-BE49-F238E27FC236}">
                <a16:creationId xmlns:a16="http://schemas.microsoft.com/office/drawing/2014/main" id="{D4F0FA10-D509-79CE-5A27-DA15DA231496}"/>
              </a:ext>
            </a:extLst>
          </p:cNvPr>
          <p:cNvPicPr>
            <a:picLocks noChangeAspect="1"/>
          </p:cNvPicPr>
          <p:nvPr/>
        </p:nvPicPr>
        <p:blipFill>
          <a:blip r:embed="rId4"/>
          <a:stretch>
            <a:fillRect/>
          </a:stretch>
        </p:blipFill>
        <p:spPr>
          <a:xfrm>
            <a:off x="293749" y="1229966"/>
            <a:ext cx="1945390" cy="1728220"/>
          </a:xfrm>
          <a:prstGeom prst="rect">
            <a:avLst/>
          </a:prstGeom>
        </p:spPr>
      </p:pic>
    </p:spTree>
    <p:extLst>
      <p:ext uri="{BB962C8B-B14F-4D97-AF65-F5344CB8AC3E}">
        <p14:creationId xmlns:p14="http://schemas.microsoft.com/office/powerpoint/2010/main" val="22494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reeform: Shape 922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3995936" y="365125"/>
            <a:ext cx="4824535" cy="1119659"/>
          </a:xfrm>
        </p:spPr>
        <p:txBody>
          <a:bodyPr anchor="b">
            <a:normAutofit/>
          </a:bodyPr>
          <a:lstStyle/>
          <a:p>
            <a:pPr eaLnBrk="0" hangingPunct="0">
              <a:spcBef>
                <a:spcPct val="50000"/>
              </a:spcBef>
            </a:pPr>
            <a:br>
              <a:rPr lang="cs-CZ" sz="2300" dirty="0"/>
            </a:br>
            <a:r>
              <a:rPr lang="cs-CZ" sz="2400" b="1" dirty="0">
                <a:solidFill>
                  <a:srgbClr val="000099"/>
                </a:solidFill>
                <a:latin typeface="Arial Nova Cond" panose="020B0506020202020204" pitchFamily="34" charset="0"/>
                <a:cs typeface="Arial" panose="020B0604020202020204" pitchFamily="34" charset="0"/>
              </a:rPr>
              <a:t>Trendy v oblasti náhradní péče o děti</a:t>
            </a:r>
            <a:br>
              <a:rPr lang="cs-CZ" sz="2300" b="1" kern="1200" dirty="0">
                <a:effectLst/>
                <a:latin typeface="Bahnschrift Light Condensed" panose="020B0502040204020203" pitchFamily="34" charset="0"/>
                <a:ea typeface="+mn-ea"/>
                <a:cs typeface="Arial" pitchFamily="34" charset="0"/>
              </a:rPr>
            </a:br>
            <a:endParaRPr lang="cs-CZ" sz="2300" b="1" kern="1200" dirty="0">
              <a:effectLst/>
              <a:latin typeface="Bahnschrift Light Condensed" panose="020B0502040204020203" pitchFamily="34" charset="0"/>
              <a:ea typeface="+mn-ea"/>
              <a:cs typeface="Arial" pitchFamily="34" charset="0"/>
            </a:endParaRPr>
          </a:p>
        </p:txBody>
      </p:sp>
      <p:sp>
        <p:nvSpPr>
          <p:cNvPr id="9219" name="Rectangle 3"/>
          <p:cNvSpPr>
            <a:spLocks noGrp="1" noChangeArrowheads="1"/>
          </p:cNvSpPr>
          <p:nvPr>
            <p:ph idx="1"/>
          </p:nvPr>
        </p:nvSpPr>
        <p:spPr>
          <a:xfrm>
            <a:off x="4144617" y="2115448"/>
            <a:ext cx="4370733" cy="4121149"/>
          </a:xfrm>
        </p:spPr>
        <p:txBody>
          <a:bodyPr anchor="t">
            <a:normAutofit/>
          </a:bodyPr>
          <a:lstStyle/>
          <a:p>
            <a:pPr marL="0" indent="0">
              <a:spcAft>
                <a:spcPts val="200"/>
              </a:spcAft>
              <a:buNone/>
            </a:pPr>
            <a:r>
              <a:rPr lang="cs-CZ" sz="1700">
                <a:latin typeface="Arial Nova Cond" panose="020B0506020202020204" pitchFamily="34" charset="0"/>
                <a:ea typeface="Calibri" panose="020F0502020204030204" pitchFamily="34" charset="0"/>
                <a:cs typeface="Arial" panose="020B0604020202020204" pitchFamily="34" charset="0"/>
              </a:rPr>
              <a:t>Celkový počet dětí vyrůstajících v náhradní rodinné péči vrostl od roku 2010 o 41,3 %. Největší nárůst zaznamenala pěstounská péče (nárůst o 75,9 %).            V případě dětí vyrůstajících mimo rodinu se poměr (v %) mezi náhradní rodinnou péčí       a ústavní výchovou změnil z cca </a:t>
            </a:r>
            <a:r>
              <a:rPr lang="cs-CZ" sz="1700">
                <a:effectLst/>
                <a:latin typeface="Arial Nova Cond" panose="020B0506020202020204" pitchFamily="34" charset="0"/>
                <a:ea typeface="Calibri" panose="020F0502020204030204" pitchFamily="34" charset="0"/>
                <a:cs typeface="Arial" panose="020B0604020202020204" pitchFamily="34" charset="0"/>
              </a:rPr>
              <a:t>50:50 v roce 2010 na 75:25 ve prospěch náhradní rodinné péče (2021). </a:t>
            </a:r>
            <a:endParaRPr lang="cs-CZ" sz="1700">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9" name="Graf 8">
            <a:extLst>
              <a:ext uri="{FF2B5EF4-FFF2-40B4-BE49-F238E27FC236}">
                <a16:creationId xmlns:a16="http://schemas.microsoft.com/office/drawing/2014/main" id="{22F0EF6B-21AC-467A-B78B-062D946B6AD2}"/>
              </a:ext>
            </a:extLst>
          </p:cNvPr>
          <p:cNvGraphicFramePr>
            <a:graphicFrameLocks/>
          </p:cNvGraphicFramePr>
          <p:nvPr>
            <p:extLst>
              <p:ext uri="{D42A27DB-BD31-4B8C-83A1-F6EECF244321}">
                <p14:modId xmlns:p14="http://schemas.microsoft.com/office/powerpoint/2010/main" val="3882957958"/>
              </p:ext>
            </p:extLst>
          </p:nvPr>
        </p:nvGraphicFramePr>
        <p:xfrm>
          <a:off x="482599" y="2782956"/>
          <a:ext cx="3232150" cy="34490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743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79513" y="609597"/>
            <a:ext cx="7717578" cy="659163"/>
          </a:xfrm>
        </p:spPr>
        <p:txBody>
          <a:bodyPr>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Trendy v oblasti náhradní péče o děti</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179513" y="2092138"/>
            <a:ext cx="4264642" cy="4023998"/>
          </a:xfrm>
        </p:spPr>
        <p:txBody>
          <a:bodyPr>
            <a:noAutofit/>
          </a:bodyPr>
          <a:lstStyle/>
          <a:p>
            <a:pPr algn="just">
              <a:spcAft>
                <a:spcPts val="2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Rozvoj pěstounské péče na přechodnou dobu umožnil deinstitucionalizaci péče o nejmenší děti.</a:t>
            </a:r>
          </a:p>
          <a:p>
            <a:pPr algn="just">
              <a:spcAft>
                <a:spcPts val="2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V roce 2021 bylo 71,2 % dětí svěřených přechodným pěstounům ve věku 0 až 2 roky, dalších 14,4 % ve věku do 5 let.</a:t>
            </a:r>
          </a:p>
          <a:p>
            <a:pPr algn="just">
              <a:spcAft>
                <a:spcPts val="2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P</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odle šetření Ministerstva práce a sociálních věcí zbývalo v květnu 2022 v ústavech 138 dětí mladších 3 let, tedy cca desetina počtu před reformami z let 2010 až 2012</a:t>
            </a:r>
          </a:p>
          <a:p>
            <a:pPr algn="just">
              <a:spcAft>
                <a:spcPts val="2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Většina dětí odchází z přechodné pěstounské péče do jiné formy náhradní rodinné péče (52,4 %) nebo do osvojení (24,5 % dětí). Ostatní děti se vrací do vlastní rodiny (18,9 %), či zcela ojediněle do ústavu nebo zařízení pro děti vyžadující okamžitou pomoc (4,2 %).</a:t>
            </a:r>
            <a:endParaRPr lang="cs-CZ" sz="16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5" name="Graf 4">
            <a:extLst>
              <a:ext uri="{FF2B5EF4-FFF2-40B4-BE49-F238E27FC236}">
                <a16:creationId xmlns:a16="http://schemas.microsoft.com/office/drawing/2014/main" id="{E135E1D1-CFEA-415D-AA29-835ED66CA367}"/>
              </a:ext>
            </a:extLst>
          </p:cNvPr>
          <p:cNvGraphicFramePr>
            <a:graphicFrameLocks/>
          </p:cNvGraphicFramePr>
          <p:nvPr/>
        </p:nvGraphicFramePr>
        <p:xfrm>
          <a:off x="4623668" y="1772816"/>
          <a:ext cx="4340819" cy="4475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5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reeform: Shape 922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3851920" y="365125"/>
            <a:ext cx="4968551" cy="572721"/>
          </a:xfrm>
        </p:spPr>
        <p:txBody>
          <a:bodyPr anchor="b">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Trendy v oblasti náhradní péče o děti</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3925957" y="1302971"/>
            <a:ext cx="4589394" cy="973901"/>
          </a:xfrm>
        </p:spPr>
        <p:txBody>
          <a:bodyPr anchor="t">
            <a:normAutofit/>
          </a:bodyPr>
          <a:lstStyle/>
          <a:p>
            <a:pPr marL="0" indent="0" algn="just">
              <a:spcAft>
                <a:spcPts val="200"/>
              </a:spcAft>
              <a:buNone/>
            </a:pPr>
            <a:r>
              <a:rPr lang="cs-CZ" sz="1700" dirty="0">
                <a:latin typeface="Arial Nova Cond" panose="020B0506020202020204" pitchFamily="34" charset="0"/>
                <a:ea typeface="Calibri" panose="020F0502020204030204" pitchFamily="34" charset="0"/>
                <a:cs typeface="Arial" panose="020B0604020202020204" pitchFamily="34" charset="0"/>
              </a:rPr>
              <a:t>Až na školská ústavní zařízení dochází u ostatních typů pobytových zařízení k výraznému poklesu počtu umisťovaných dětí.</a:t>
            </a: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marL="0" indent="0" algn="just">
              <a:spcAft>
                <a:spcPts val="200"/>
              </a:spcAft>
              <a:buNone/>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6" name="Graf 5">
            <a:extLst>
              <a:ext uri="{FF2B5EF4-FFF2-40B4-BE49-F238E27FC236}">
                <a16:creationId xmlns:a16="http://schemas.microsoft.com/office/drawing/2014/main" id="{E6D63F99-92E0-48E9-8EB3-CD6B40ED609B}"/>
              </a:ext>
            </a:extLst>
          </p:cNvPr>
          <p:cNvGraphicFramePr>
            <a:graphicFrameLocks/>
          </p:cNvGraphicFramePr>
          <p:nvPr>
            <p:extLst>
              <p:ext uri="{D42A27DB-BD31-4B8C-83A1-F6EECF244321}">
                <p14:modId xmlns:p14="http://schemas.microsoft.com/office/powerpoint/2010/main" val="2365429196"/>
              </p:ext>
            </p:extLst>
          </p:nvPr>
        </p:nvGraphicFramePr>
        <p:xfrm>
          <a:off x="482598" y="2420888"/>
          <a:ext cx="7905825"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847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321735"/>
            <a:ext cx="8049839" cy="586986"/>
          </a:xfrm>
        </p:spPr>
        <p:txBody>
          <a:bodyPr>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Trendy v oblasti náhradní péče o děti</a:t>
            </a:r>
            <a:endParaRPr lang="cs-CZ" sz="2400" b="1" kern="1200" dirty="0">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482600" y="980728"/>
            <a:ext cx="8178799" cy="5196235"/>
          </a:xfrm>
        </p:spPr>
        <p:txBody>
          <a:bodyPr>
            <a:normAutofit/>
          </a:bodyPr>
          <a:lstStyle/>
          <a:p>
            <a:pPr marL="0" indent="0">
              <a:spcAft>
                <a:spcPts val="200"/>
              </a:spcAft>
              <a:buNone/>
            </a:pPr>
            <a:r>
              <a:rPr lang="cs-CZ" sz="1600" b="1" dirty="0">
                <a:latin typeface="Arial Nova Cond" panose="020B0506020202020204" pitchFamily="34" charset="0"/>
                <a:ea typeface="Calibri" panose="020F0502020204030204" pitchFamily="34" charset="0"/>
                <a:cs typeface="Arial" panose="020B0604020202020204" pitchFamily="34" charset="0"/>
              </a:rPr>
              <a:t>Využívání kapacit školní rok 2022/2023 (Statistická ročenka školství, výkonové ukazatele)</a:t>
            </a:r>
          </a:p>
          <a:p>
            <a:pPr marL="0" indent="0">
              <a:spcAft>
                <a:spcPts val="200"/>
              </a:spcAft>
              <a:buNone/>
            </a:pPr>
            <a:endParaRPr lang="cs-CZ" sz="1600" b="1" dirty="0">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600" b="1"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Interpretace dat – velké rozdíly ve vytíženosti jednotlivých zařízení? Velký podíl pobytů dětí mimo zařízení (legálně na „dovolenkách“, v některých typech zařízení však také velmi často na útěcích)</a:t>
            </a:r>
          </a:p>
          <a:p>
            <a:pPr algn="just">
              <a:spcAft>
                <a:spcPts val="2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Opuštění představy pobytového zařízení jako jediného prostředí, v němž se dítě svěřené do ústavní výchovy nalézá </a:t>
            </a: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600" dirty="0">
              <a:latin typeface="Arial Nova Cond" panose="020B0506020202020204" pitchFamily="34" charset="0"/>
              <a:ea typeface="Calibri" panose="020F0502020204030204" pitchFamily="34" charset="0"/>
              <a:cs typeface="Arial" panose="020B0604020202020204" pitchFamily="34" charset="0"/>
            </a:endParaRPr>
          </a:p>
          <a:p>
            <a:pPr>
              <a:spcAft>
                <a:spcPts val="200"/>
              </a:spcAft>
              <a:buFont typeface="Wingdings" panose="05000000000000000000" pitchFamily="2" charset="2"/>
              <a:buChar char="§"/>
            </a:pPr>
            <a:endParaRPr lang="cs-CZ" sz="16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3" name="Objekt 2">
            <a:extLst>
              <a:ext uri="{FF2B5EF4-FFF2-40B4-BE49-F238E27FC236}">
                <a16:creationId xmlns:a16="http://schemas.microsoft.com/office/drawing/2014/main" id="{9E8BDFE1-F640-404B-A6AD-C0A80D7BC096}"/>
              </a:ext>
            </a:extLst>
          </p:cNvPr>
          <p:cNvGraphicFramePr>
            <a:graphicFrameLocks noChangeAspect="1"/>
          </p:cNvGraphicFramePr>
          <p:nvPr/>
        </p:nvGraphicFramePr>
        <p:xfrm>
          <a:off x="534880" y="1772816"/>
          <a:ext cx="8074238" cy="2592288"/>
        </p:xfrm>
        <a:graphic>
          <a:graphicData uri="http://schemas.openxmlformats.org/presentationml/2006/ole">
            <mc:AlternateContent xmlns:mc="http://schemas.openxmlformats.org/markup-compatibility/2006">
              <mc:Choice xmlns:v="urn:schemas-microsoft-com:vml" Requires="v">
                <p:oleObj name="Document" r:id="rId3" imgW="5746651" imgH="1799771" progId="Word.Document.12">
                  <p:embed/>
                </p:oleObj>
              </mc:Choice>
              <mc:Fallback>
                <p:oleObj name="Document" r:id="rId3" imgW="5746651" imgH="1799771" progId="Word.Document.12">
                  <p:embed/>
                  <p:pic>
                    <p:nvPicPr>
                      <p:cNvPr id="3" name="Objekt 2">
                        <a:extLst>
                          <a:ext uri="{FF2B5EF4-FFF2-40B4-BE49-F238E27FC236}">
                            <a16:creationId xmlns:a16="http://schemas.microsoft.com/office/drawing/2014/main" id="{9E8BDFE1-F640-404B-A6AD-C0A80D7BC096}"/>
                          </a:ext>
                        </a:extLst>
                      </p:cNvPr>
                      <p:cNvPicPr/>
                      <p:nvPr/>
                    </p:nvPicPr>
                    <p:blipFill>
                      <a:blip r:embed="rId4"/>
                      <a:stretch>
                        <a:fillRect/>
                      </a:stretch>
                    </p:blipFill>
                    <p:spPr>
                      <a:xfrm>
                        <a:off x="534880" y="1772816"/>
                        <a:ext cx="8074238" cy="2592288"/>
                      </a:xfrm>
                      <a:prstGeom prst="rect">
                        <a:avLst/>
                      </a:prstGeom>
                    </p:spPr>
                  </p:pic>
                </p:oleObj>
              </mc:Fallback>
            </mc:AlternateContent>
          </a:graphicData>
        </a:graphic>
      </p:graphicFrame>
    </p:spTree>
    <p:extLst>
      <p:ext uri="{BB962C8B-B14F-4D97-AF65-F5344CB8AC3E}">
        <p14:creationId xmlns:p14="http://schemas.microsoft.com/office/powerpoint/2010/main" val="2851519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8650" y="365125"/>
            <a:ext cx="7886700" cy="930275"/>
          </a:xfrm>
        </p:spPr>
        <p:txBody>
          <a:bodyPr>
            <a:normAutofit/>
          </a:bodyPr>
          <a:lstStyle/>
          <a:p>
            <a:pPr eaLnBrk="0" hangingPunct="0">
              <a:spcBef>
                <a:spcPct val="50000"/>
              </a:spcBef>
            </a:pPr>
            <a:br>
              <a:rPr lang="cs-CZ" sz="1800" dirty="0"/>
            </a:br>
            <a:r>
              <a:rPr lang="cs-CZ" sz="2400" b="1" dirty="0">
                <a:solidFill>
                  <a:srgbClr val="000099"/>
                </a:solidFill>
                <a:latin typeface="Arial Nova Cond" panose="020B0506020202020204" pitchFamily="34" charset="0"/>
                <a:cs typeface="Arial" panose="020B0604020202020204" pitchFamily="34" charset="0"/>
              </a:rPr>
              <a:t>Trendy v oblasti náhradní péče o děti </a:t>
            </a:r>
            <a:br>
              <a:rPr lang="cs-CZ" sz="1800" b="1" kern="1200" dirty="0">
                <a:effectLst/>
                <a:latin typeface="Bahnschrift Light Condensed" panose="020B0502040204020203" pitchFamily="34" charset="0"/>
                <a:ea typeface="+mn-ea"/>
                <a:cs typeface="Arial" pitchFamily="34" charset="0"/>
              </a:rPr>
            </a:br>
            <a:endParaRPr lang="cs-CZ" sz="1800" b="1" kern="1200" dirty="0">
              <a:effectLst/>
              <a:latin typeface="Bahnschrift Light Condensed" panose="020B0502040204020203" pitchFamily="34" charset="0"/>
              <a:ea typeface="+mn-ea"/>
              <a:cs typeface="Arial" pitchFamily="34" charset="0"/>
            </a:endParaRPr>
          </a:p>
        </p:txBody>
      </p:sp>
      <p:sp>
        <p:nvSpPr>
          <p:cNvPr id="9219" name="Rectangle 3"/>
          <p:cNvSpPr>
            <a:spLocks noGrp="1" noChangeArrowheads="1"/>
          </p:cNvSpPr>
          <p:nvPr>
            <p:ph idx="1"/>
          </p:nvPr>
        </p:nvSpPr>
        <p:spPr>
          <a:xfrm>
            <a:off x="755576" y="1739348"/>
            <a:ext cx="8280920" cy="5118652"/>
          </a:xfrm>
        </p:spPr>
        <p:txBody>
          <a:bodyPr>
            <a:normAutofit/>
          </a:bodyPr>
          <a:lstStyle/>
          <a:p>
            <a:pPr marL="123444" indent="-123444" defTabSz="493776">
              <a:spcBef>
                <a:spcPts val="540"/>
              </a:spcBef>
              <a:spcAft>
                <a:spcPts val="144"/>
              </a:spcAft>
              <a:buFont typeface="Wingdings" panose="05000000000000000000" pitchFamily="2" charset="2"/>
              <a:buChar char="§"/>
            </a:pPr>
            <a:r>
              <a:rPr lang="cs-CZ" sz="1600" kern="1200" dirty="0">
                <a:solidFill>
                  <a:schemeClr val="tx1"/>
                </a:solidFill>
                <a:latin typeface="Arial Nova Cond" panose="020B0506020202020204" pitchFamily="34" charset="0"/>
                <a:ea typeface="+mn-ea"/>
                <a:cs typeface="Arial" panose="020B0604020202020204" pitchFamily="34" charset="0"/>
              </a:rPr>
              <a:t>Postoje odborné veřejnosti</a:t>
            </a:r>
            <a:r>
              <a:rPr lang="cs-CZ" sz="1600" dirty="0">
                <a:latin typeface="Arial Nova Cond" panose="020B0506020202020204" pitchFamily="34" charset="0"/>
                <a:cs typeface="Arial" panose="020B0604020202020204" pitchFamily="34" charset="0"/>
              </a:rPr>
              <a:t> </a:t>
            </a:r>
            <a:r>
              <a:rPr lang="cs-CZ" sz="1600" kern="1200" dirty="0">
                <a:solidFill>
                  <a:schemeClr val="tx1"/>
                </a:solidFill>
                <a:latin typeface="Arial Nova Cond" panose="020B0506020202020204" pitchFamily="34" charset="0"/>
                <a:ea typeface="+mn-ea"/>
                <a:cs typeface="Arial" panose="020B0604020202020204" pitchFamily="34" charset="0"/>
              </a:rPr>
              <a:t>(zdroj šetření ČZU, 2022) podpora deinstitucionalizace péče</a:t>
            </a:r>
          </a:p>
          <a:p>
            <a:pPr marL="123444" indent="-123444" defTabSz="493776">
              <a:spcBef>
                <a:spcPts val="540"/>
              </a:spcBef>
              <a:spcAft>
                <a:spcPts val="144"/>
              </a:spcAft>
              <a:buFont typeface="Wingdings" panose="05000000000000000000" pitchFamily="2" charset="2"/>
              <a:buChar char="§"/>
            </a:pPr>
            <a:endParaRPr lang="cs-CZ" sz="1224" kern="1200" dirty="0">
              <a:solidFill>
                <a:schemeClr val="tx1"/>
              </a:solidFill>
              <a:latin typeface="Arial Nova Cond" panose="020B0506020202020204" pitchFamily="34" charset="0"/>
              <a:ea typeface="+mn-ea"/>
              <a:cs typeface="Arial" panose="020B0604020202020204" pitchFamily="34" charset="0"/>
            </a:endParaRPr>
          </a:p>
          <a:p>
            <a:pPr marL="123444" indent="-123444" defTabSz="493776">
              <a:spcBef>
                <a:spcPts val="540"/>
              </a:spcBef>
              <a:spcAft>
                <a:spcPts val="144"/>
              </a:spcAft>
              <a:buFont typeface="Wingdings" panose="05000000000000000000" pitchFamily="2" charset="2"/>
              <a:buChar char="§"/>
            </a:pPr>
            <a:endParaRPr lang="cs-CZ" sz="1224" kern="1200" dirty="0">
              <a:solidFill>
                <a:schemeClr val="tx1"/>
              </a:solidFill>
              <a:latin typeface="Arial Nova Cond" panose="020B0506020202020204" pitchFamily="34" charset="0"/>
              <a:ea typeface="+mn-ea"/>
              <a:cs typeface="Arial" panose="020B0604020202020204" pitchFamily="34" charset="0"/>
            </a:endParaRPr>
          </a:p>
          <a:p>
            <a:pPr marL="123444" indent="-123444" defTabSz="493776">
              <a:spcBef>
                <a:spcPts val="540"/>
              </a:spcBef>
              <a:spcAft>
                <a:spcPts val="144"/>
              </a:spcAft>
              <a:buFont typeface="Wingdings" panose="05000000000000000000" pitchFamily="2" charset="2"/>
              <a:buChar char="§"/>
            </a:pPr>
            <a:endParaRPr lang="cs-CZ" sz="1224" kern="1200" dirty="0">
              <a:solidFill>
                <a:schemeClr val="tx1"/>
              </a:solidFill>
              <a:latin typeface="Arial Nova Cond" panose="020B0506020202020204" pitchFamily="34" charset="0"/>
              <a:ea typeface="+mn-ea"/>
              <a:cs typeface="Arial" panose="020B0604020202020204" pitchFamily="34" charset="0"/>
            </a:endParaRPr>
          </a:p>
          <a:p>
            <a:pPr marL="123444" indent="-123444" defTabSz="493776">
              <a:spcBef>
                <a:spcPts val="540"/>
              </a:spcBef>
              <a:spcAft>
                <a:spcPts val="144"/>
              </a:spcAft>
              <a:buFont typeface="Wingdings" panose="05000000000000000000" pitchFamily="2" charset="2"/>
              <a:buChar char="§"/>
            </a:pPr>
            <a:endParaRPr lang="cs-CZ" sz="1224" kern="1200" dirty="0">
              <a:solidFill>
                <a:schemeClr val="tx1"/>
              </a:solidFill>
              <a:latin typeface="Arial Nova Cond" panose="020B0506020202020204" pitchFamily="34" charset="0"/>
              <a:ea typeface="+mn-ea"/>
              <a:cs typeface="Arial" panose="020B0604020202020204" pitchFamily="34" charset="0"/>
            </a:endParaRPr>
          </a:p>
          <a:p>
            <a:pPr marL="123444" indent="-123444" defTabSz="493776">
              <a:spcBef>
                <a:spcPts val="540"/>
              </a:spcBef>
              <a:spcAft>
                <a:spcPts val="144"/>
              </a:spcAft>
              <a:buFont typeface="Wingdings" panose="05000000000000000000" pitchFamily="2" charset="2"/>
              <a:buChar char="§"/>
            </a:pPr>
            <a:endParaRPr lang="cs-CZ" sz="1224" kern="1200" dirty="0">
              <a:solidFill>
                <a:schemeClr val="tx1"/>
              </a:solidFill>
              <a:latin typeface="Arial Nova Cond" panose="020B0506020202020204" pitchFamily="34" charset="0"/>
              <a:ea typeface="+mn-ea"/>
              <a:cs typeface="Arial" panose="020B0604020202020204" pitchFamily="34" charset="0"/>
            </a:endParaRPr>
          </a:p>
          <a:p>
            <a:pPr marL="123444" indent="-123444" defTabSz="493776">
              <a:spcBef>
                <a:spcPts val="540"/>
              </a:spcBef>
              <a:spcAft>
                <a:spcPts val="144"/>
              </a:spcAft>
              <a:buFont typeface="Wingdings" panose="05000000000000000000" pitchFamily="2" charset="2"/>
              <a:buChar char="§"/>
            </a:pPr>
            <a:endParaRPr lang="cs-CZ" sz="1224" kern="1200" dirty="0">
              <a:solidFill>
                <a:schemeClr val="tx1"/>
              </a:solidFill>
              <a:latin typeface="Arial Nova Cond" panose="020B0506020202020204" pitchFamily="34" charset="0"/>
              <a:ea typeface="+mn-ea"/>
              <a:cs typeface="Arial" panose="020B0604020202020204" pitchFamily="34" charset="0"/>
            </a:endParaRPr>
          </a:p>
          <a:p>
            <a:pPr marL="123444" indent="-123444" defTabSz="493776">
              <a:spcBef>
                <a:spcPts val="540"/>
              </a:spcBef>
              <a:spcAft>
                <a:spcPts val="144"/>
              </a:spcAft>
              <a:buFont typeface="Wingdings" panose="05000000000000000000" pitchFamily="2" charset="2"/>
              <a:buChar char="§"/>
            </a:pPr>
            <a:r>
              <a:rPr lang="cs-CZ" sz="1600" kern="1200" dirty="0">
                <a:solidFill>
                  <a:schemeClr val="tx1"/>
                </a:solidFill>
                <a:latin typeface="Arial Nova Cond" panose="020B0506020202020204" pitchFamily="34" charset="0"/>
                <a:ea typeface="+mn-ea"/>
                <a:cs typeface="Arial" panose="020B0604020202020204" pitchFamily="34" charset="0"/>
              </a:rPr>
              <a:t>Vnímání nedostatečných kapacit krizové pomoci a pěstounské péče</a:t>
            </a:r>
            <a:r>
              <a:rPr lang="cs-CZ" sz="1152" kern="1200" dirty="0">
                <a:solidFill>
                  <a:schemeClr val="tx1"/>
                </a:solidFill>
                <a:latin typeface="Arial Nova Cond" panose="020B0506020202020204" pitchFamily="34" charset="0"/>
                <a:ea typeface="+mn-ea"/>
                <a:cs typeface="Arial" panose="020B0604020202020204" pitchFamily="34" charset="0"/>
              </a:rPr>
              <a:t> </a:t>
            </a:r>
          </a:p>
          <a:p>
            <a:pPr marL="0" indent="0">
              <a:spcAft>
                <a:spcPts val="200"/>
              </a:spcAft>
              <a:buNone/>
            </a:pPr>
            <a:endParaRPr lang="cs-CZ" sz="1700" dirty="0">
              <a:effectLst/>
              <a:latin typeface="Arial Nova Cond" panose="020B0506020202020204" pitchFamily="34" charset="0"/>
              <a:ea typeface="Calibri" panose="020F0502020204030204" pitchFamily="34" charset="0"/>
              <a:cs typeface="Arial" panose="020B0604020202020204" pitchFamily="34" charset="0"/>
            </a:endParaRPr>
          </a:p>
        </p:txBody>
      </p:sp>
      <p:graphicFrame>
        <p:nvGraphicFramePr>
          <p:cNvPr id="4" name="Graf 3">
            <a:extLst>
              <a:ext uri="{FF2B5EF4-FFF2-40B4-BE49-F238E27FC236}">
                <a16:creationId xmlns:a16="http://schemas.microsoft.com/office/drawing/2014/main" id="{BB051954-551A-32BE-E443-4245453B1D31}"/>
              </a:ext>
            </a:extLst>
          </p:cNvPr>
          <p:cNvGraphicFramePr/>
          <p:nvPr/>
        </p:nvGraphicFramePr>
        <p:xfrm>
          <a:off x="1835697" y="2108564"/>
          <a:ext cx="4972608" cy="1255390"/>
        </p:xfrm>
        <a:graphic>
          <a:graphicData uri="http://schemas.openxmlformats.org/drawingml/2006/chart">
            <c:chart xmlns:c="http://schemas.openxmlformats.org/drawingml/2006/chart" xmlns:r="http://schemas.openxmlformats.org/officeDocument/2006/relationships" r:id="rId3"/>
          </a:graphicData>
        </a:graphic>
      </p:graphicFrame>
      <p:pic>
        <p:nvPicPr>
          <p:cNvPr id="2" name="Obrázek 1">
            <a:extLst>
              <a:ext uri="{FF2B5EF4-FFF2-40B4-BE49-F238E27FC236}">
                <a16:creationId xmlns:a16="http://schemas.microsoft.com/office/drawing/2014/main" id="{B63FADB9-F825-41B4-8416-3C322E82A2A7}"/>
              </a:ext>
            </a:extLst>
          </p:cNvPr>
          <p:cNvPicPr>
            <a:picLocks noChangeAspect="1"/>
          </p:cNvPicPr>
          <p:nvPr/>
        </p:nvPicPr>
        <p:blipFill rotWithShape="1">
          <a:blip r:embed="rId4"/>
          <a:srcRect t="43639"/>
          <a:stretch/>
        </p:blipFill>
        <p:spPr>
          <a:xfrm>
            <a:off x="1835696" y="3846284"/>
            <a:ext cx="4989965" cy="2371134"/>
          </a:xfrm>
          <a:prstGeom prst="rect">
            <a:avLst/>
          </a:prstGeom>
          <a:ln>
            <a:solidFill>
              <a:schemeClr val="accent1"/>
            </a:solidFill>
          </a:ln>
        </p:spPr>
      </p:pic>
    </p:spTree>
    <p:extLst>
      <p:ext uri="{BB962C8B-B14F-4D97-AF65-F5344CB8AC3E}">
        <p14:creationId xmlns:p14="http://schemas.microsoft.com/office/powerpoint/2010/main" val="298582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Nadpis 1">
            <a:extLst>
              <a:ext uri="{FF2B5EF4-FFF2-40B4-BE49-F238E27FC236}">
                <a16:creationId xmlns:a16="http://schemas.microsoft.com/office/drawing/2014/main" id="{969850B6-1593-CF90-A552-B4DAB9B225F2}"/>
              </a:ext>
            </a:extLst>
          </p:cNvPr>
          <p:cNvSpPr>
            <a:spLocks noGrp="1"/>
          </p:cNvSpPr>
          <p:nvPr>
            <p:ph type="title"/>
          </p:nvPr>
        </p:nvSpPr>
        <p:spPr>
          <a:xfrm>
            <a:off x="628650" y="713312"/>
            <a:ext cx="2647206" cy="5431376"/>
          </a:xfrm>
        </p:spPr>
        <p:txBody>
          <a:bodyPr vert="horz" lIns="91440" tIns="45720" rIns="91440" bIns="45720" rtlCol="0" anchor="ctr">
            <a:normAutofit/>
          </a:bodyPr>
          <a:lstStyle/>
          <a:p>
            <a:pPr defTabSz="914400"/>
            <a:r>
              <a:rPr lang="cs-CZ" sz="2400" b="1" kern="1200" dirty="0">
                <a:solidFill>
                  <a:srgbClr val="000099"/>
                </a:solidFill>
                <a:latin typeface="Arial Nova Cond" panose="020B0506020202020204" pitchFamily="34" charset="0"/>
              </a:rPr>
              <a:t>Definice problémů a klíčová opatření</a:t>
            </a:r>
          </a:p>
        </p:txBody>
      </p:sp>
      <p:sp>
        <p:nvSpPr>
          <p:cNvPr id="7" name="TextovéPole 6">
            <a:extLst>
              <a:ext uri="{FF2B5EF4-FFF2-40B4-BE49-F238E27FC236}">
                <a16:creationId xmlns:a16="http://schemas.microsoft.com/office/drawing/2014/main" id="{4C6D7AB5-2CF5-115A-B87A-7DDDB656EE17}"/>
              </a:ext>
            </a:extLst>
          </p:cNvPr>
          <p:cNvSpPr txBox="1"/>
          <p:nvPr/>
        </p:nvSpPr>
        <p:spPr>
          <a:xfrm>
            <a:off x="3563888" y="332656"/>
            <a:ext cx="5256583" cy="6480720"/>
          </a:xfrm>
          <a:prstGeom prst="rect">
            <a:avLst/>
          </a:prstGeom>
        </p:spPr>
        <p:txBody>
          <a:bodyPr vert="horz" lIns="91440" tIns="45720" rIns="91440" bIns="45720" rtlCol="0" anchor="ctr">
            <a:normAutofit lnSpcReduction="10000"/>
          </a:bodyPr>
          <a:lstStyle/>
          <a:p>
            <a:pPr algn="just">
              <a:lnSpc>
                <a:spcPct val="90000"/>
              </a:lnSpc>
              <a:spcAft>
                <a:spcPts val="600"/>
              </a:spcAft>
            </a:pPr>
            <a:r>
              <a:rPr lang="cs-CZ" sz="1500" b="1" dirty="0">
                <a:effectLst/>
                <a:latin typeface="Arial Nova Cond" panose="020B0506020202020204" pitchFamily="34" charset="0"/>
              </a:rPr>
              <a:t>Zvyšující se počet dětí v náhradní péči, nedostupnost náhradní rodinné péče pro určité skupiny dětí, chybějící systematická práce s rodiči, jimž bylo dítě odebráno z péče pro zajištění reintegrace rodiny</a:t>
            </a:r>
            <a:endParaRPr lang="cs-CZ" sz="1500" dirty="0">
              <a:effectLst/>
              <a:highlight>
                <a:srgbClr val="FFFF00"/>
              </a:highlight>
              <a:latin typeface="Arial Nova Cond" panose="020B0506020202020204" pitchFamily="34" charset="0"/>
            </a:endParaRPr>
          </a:p>
          <a:p>
            <a:pPr algn="just">
              <a:lnSpc>
                <a:spcPct val="90000"/>
              </a:lnSpc>
              <a:spcAft>
                <a:spcPts val="600"/>
              </a:spcAft>
            </a:pPr>
            <a:r>
              <a:rPr lang="cs-CZ" sz="1500" dirty="0">
                <a:effectLst/>
                <a:highlight>
                  <a:srgbClr val="FFFF00"/>
                </a:highlight>
                <a:latin typeface="Arial Nova Cond" panose="020B0506020202020204" pitchFamily="34" charset="0"/>
              </a:rPr>
              <a:t>Zavedení nových typů služeb na podporu rodin a nových typů náhradní péče </a:t>
            </a:r>
            <a:r>
              <a:rPr lang="cs-CZ" sz="1500" dirty="0">
                <a:effectLst/>
                <a:latin typeface="Arial Nova Cond" panose="020B0506020202020204" pitchFamily="34" charset="0"/>
              </a:rPr>
              <a:t>vykonávané v rodinném prostředí; zavedení podpůrných mechanismů pro reintegraci rodiny v případech umístění dítěte do náhradní formy péče (není-li to v rozporu se zájmem dítěte)</a:t>
            </a:r>
          </a:p>
          <a:p>
            <a:pPr algn="just">
              <a:lnSpc>
                <a:spcPct val="90000"/>
              </a:lnSpc>
              <a:spcAft>
                <a:spcPts val="600"/>
              </a:spcAft>
            </a:pPr>
            <a:endParaRPr lang="cs-CZ" sz="1500" dirty="0">
              <a:effectLst/>
              <a:latin typeface="Arial Nova Cond" panose="020B0506020202020204" pitchFamily="34" charset="0"/>
            </a:endParaRPr>
          </a:p>
          <a:p>
            <a:pPr algn="just">
              <a:lnSpc>
                <a:spcPct val="90000"/>
              </a:lnSpc>
              <a:spcAft>
                <a:spcPts val="600"/>
              </a:spcAft>
            </a:pPr>
            <a:r>
              <a:rPr lang="cs-CZ" sz="1500" b="1" dirty="0">
                <a:effectLst/>
                <a:latin typeface="Arial Nova Cond" panose="020B0506020202020204" pitchFamily="34" charset="0"/>
              </a:rPr>
              <a:t>V oblasti náhradní rodinné péče není zajištěna koordinace           a návaznost postupů</a:t>
            </a:r>
            <a:endParaRPr lang="cs-CZ" sz="1500" dirty="0">
              <a:effectLst/>
              <a:latin typeface="Arial Nova Cond" panose="020B0506020202020204" pitchFamily="34" charset="0"/>
            </a:endParaRPr>
          </a:p>
          <a:p>
            <a:pPr algn="just">
              <a:lnSpc>
                <a:spcPct val="90000"/>
              </a:lnSpc>
              <a:spcAft>
                <a:spcPts val="600"/>
              </a:spcAft>
            </a:pPr>
            <a:r>
              <a:rPr lang="cs-CZ" sz="1500" dirty="0">
                <a:effectLst/>
                <a:highlight>
                  <a:srgbClr val="FFFF00"/>
                </a:highlight>
                <a:latin typeface="Arial Nova Cond" panose="020B0506020202020204" pitchFamily="34" charset="0"/>
              </a:rPr>
              <a:t>Propojení procesů</a:t>
            </a:r>
            <a:r>
              <a:rPr lang="cs-CZ" sz="1500" dirty="0">
                <a:effectLst/>
                <a:latin typeface="Arial Nova Cond" panose="020B0506020202020204" pitchFamily="34" charset="0"/>
              </a:rPr>
              <a:t> vyhledávání zájemců o náhradní péči, jejich přípravy, odborného posouzení a následného doprovázení před i po přijetí dítěte do péče</a:t>
            </a:r>
          </a:p>
          <a:p>
            <a:pPr algn="just">
              <a:lnSpc>
                <a:spcPct val="90000"/>
              </a:lnSpc>
              <a:spcAft>
                <a:spcPts val="600"/>
              </a:spcAft>
            </a:pPr>
            <a:endParaRPr lang="cs-CZ" sz="1500" dirty="0">
              <a:effectLst/>
              <a:latin typeface="Arial Nova Cond" panose="020B0506020202020204" pitchFamily="34" charset="0"/>
            </a:endParaRPr>
          </a:p>
          <a:p>
            <a:pPr algn="just">
              <a:lnSpc>
                <a:spcPct val="90000"/>
              </a:lnSpc>
              <a:spcAft>
                <a:spcPts val="600"/>
              </a:spcAft>
            </a:pPr>
            <a:r>
              <a:rPr lang="cs-CZ" sz="1500" b="1" dirty="0">
                <a:effectLst/>
                <a:latin typeface="Arial Nova Cond" panose="020B0506020202020204" pitchFamily="34" charset="0"/>
              </a:rPr>
              <a:t>Nevyhovující struktura a podmínky pro poskytování pobytové péče o děti </a:t>
            </a:r>
            <a:endParaRPr lang="cs-CZ" sz="1500" dirty="0">
              <a:effectLst/>
              <a:latin typeface="Arial Nova Cond" panose="020B0506020202020204" pitchFamily="34" charset="0"/>
            </a:endParaRPr>
          </a:p>
          <a:p>
            <a:pPr algn="just">
              <a:lnSpc>
                <a:spcPct val="90000"/>
              </a:lnSpc>
              <a:spcAft>
                <a:spcPts val="600"/>
              </a:spcAft>
            </a:pPr>
            <a:r>
              <a:rPr lang="cs-CZ" sz="1500" dirty="0">
                <a:effectLst/>
                <a:highlight>
                  <a:srgbClr val="FFFF00"/>
                </a:highlight>
                <a:latin typeface="Arial Nova Cond" panose="020B0506020202020204" pitchFamily="34" charset="0"/>
              </a:rPr>
              <a:t>Změna koncepce poskytování pobytové péče o děti</a:t>
            </a:r>
            <a:r>
              <a:rPr lang="cs-CZ" sz="1500" dirty="0">
                <a:effectLst/>
                <a:latin typeface="Arial Nova Cond" panose="020B0506020202020204" pitchFamily="34" charset="0"/>
              </a:rPr>
              <a:t>, vytvoření mezioborových týmů, propojení pomoci poskytované terénní, ambulantní a pobytovou formou</a:t>
            </a:r>
          </a:p>
          <a:p>
            <a:pPr algn="just">
              <a:lnSpc>
                <a:spcPct val="90000"/>
              </a:lnSpc>
              <a:spcAft>
                <a:spcPts val="600"/>
              </a:spcAft>
            </a:pPr>
            <a:endParaRPr lang="cs-CZ" sz="1500" dirty="0">
              <a:effectLst/>
              <a:latin typeface="Arial Nova Cond" panose="020B0506020202020204" pitchFamily="34" charset="0"/>
            </a:endParaRPr>
          </a:p>
          <a:p>
            <a:pPr algn="just">
              <a:lnSpc>
                <a:spcPct val="90000"/>
              </a:lnSpc>
              <a:spcAft>
                <a:spcPts val="600"/>
              </a:spcAft>
            </a:pPr>
            <a:r>
              <a:rPr lang="cs-CZ" sz="1500" b="1" dirty="0">
                <a:effectLst/>
                <a:latin typeface="Arial Nova Cond" panose="020B0506020202020204" pitchFamily="34" charset="0"/>
              </a:rPr>
              <a:t>Nedostatečná návazná péče o mladé dospělé opouštějící náhradní formy péče nebo bez dostatečné podpory rodinného prostředí  </a:t>
            </a:r>
            <a:endParaRPr lang="cs-CZ" sz="1500" dirty="0">
              <a:effectLst/>
              <a:latin typeface="Arial Nova Cond" panose="020B0506020202020204" pitchFamily="34" charset="0"/>
            </a:endParaRPr>
          </a:p>
          <a:p>
            <a:pPr algn="just">
              <a:lnSpc>
                <a:spcPct val="90000"/>
              </a:lnSpc>
              <a:spcAft>
                <a:spcPts val="600"/>
              </a:spcAft>
            </a:pPr>
            <a:r>
              <a:rPr lang="cs-CZ" sz="1500" dirty="0">
                <a:effectLst/>
                <a:highlight>
                  <a:srgbClr val="FFFF00"/>
                </a:highlight>
                <a:latin typeface="Arial Nova Cond" panose="020B0506020202020204" pitchFamily="34" charset="0"/>
              </a:rPr>
              <a:t>Vytvoření systému návazné péče</a:t>
            </a:r>
            <a:r>
              <a:rPr lang="cs-CZ" sz="1500" dirty="0">
                <a:effectLst/>
                <a:latin typeface="Arial Nova Cond" panose="020B0506020202020204" pitchFamily="34" charset="0"/>
              </a:rPr>
              <a:t> (vazba na poskytování služeb náhradní péče), rozšíření možnosti využít podpůrné mechanismy     i pro osoby, které se nepřipravují na budoucí povolání</a:t>
            </a:r>
          </a:p>
          <a:p>
            <a:pPr lvl="0" indent="-228600">
              <a:lnSpc>
                <a:spcPct val="90000"/>
              </a:lnSpc>
              <a:spcAft>
                <a:spcPts val="400"/>
              </a:spcAft>
              <a:buFont typeface="Arial" panose="020B0604020202020204" pitchFamily="34" charset="0"/>
              <a:buChar char="•"/>
            </a:pPr>
            <a:endParaRPr lang="en-US" sz="1200" dirty="0">
              <a:effectLst/>
            </a:endParaRPr>
          </a:p>
        </p:txBody>
      </p:sp>
    </p:spTree>
    <p:extLst>
      <p:ext uri="{BB962C8B-B14F-4D97-AF65-F5344CB8AC3E}">
        <p14:creationId xmlns:p14="http://schemas.microsoft.com/office/powerpoint/2010/main" val="408143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Freeform: Shape 922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323528" y="643466"/>
            <a:ext cx="3384376" cy="3073566"/>
          </a:xfrm>
        </p:spPr>
        <p:txBody>
          <a:bodyPr>
            <a:normAutofit fontScale="90000"/>
          </a:bodyPr>
          <a:lstStyle/>
          <a:p>
            <a:pPr eaLnBrk="0" hangingPunct="0">
              <a:spcBef>
                <a:spcPct val="50000"/>
              </a:spcBef>
            </a:pP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r>
              <a:rPr lang="cs-CZ" sz="2700" b="1" dirty="0">
                <a:solidFill>
                  <a:srgbClr val="000099"/>
                </a:solidFill>
                <a:latin typeface="Arial Nova Cond" panose="020B0506020202020204" pitchFamily="34" charset="0"/>
                <a:cs typeface="Arial" panose="020B0604020202020204" pitchFamily="34" charset="0"/>
              </a:rPr>
              <a:t>Rozšíření možností řešení nepříznivé situace dětí    a rodin    </a:t>
            </a:r>
            <a:br>
              <a:rPr lang="cs-CZ" sz="2700" b="1" dirty="0">
                <a:solidFill>
                  <a:srgbClr val="000099"/>
                </a:solidFill>
                <a:latin typeface="Arial Nova Cond" panose="020B0506020202020204" pitchFamily="34" charset="0"/>
                <a:cs typeface="Arial" panose="020B0604020202020204" pitchFamily="34" charset="0"/>
              </a:rPr>
            </a:br>
            <a:br>
              <a:rPr lang="cs-CZ" sz="2700" b="1" dirty="0">
                <a:solidFill>
                  <a:srgbClr val="000099"/>
                </a:solidFill>
                <a:latin typeface="Bahnschrift SemiBold SemiConden" panose="020B0502040204020203" pitchFamily="34" charset="0"/>
                <a:cs typeface="Arial" panose="020B0604020202020204" pitchFamily="34" charset="0"/>
              </a:rPr>
            </a:br>
            <a:br>
              <a:rPr lang="cs-CZ" sz="2700" b="1" dirty="0">
                <a:solidFill>
                  <a:srgbClr val="000099"/>
                </a:solidFill>
                <a:latin typeface="Bahnschrift SemiBold SemiConden" panose="020B0502040204020203" pitchFamily="34" charset="0"/>
                <a:cs typeface="Arial" panose="020B0604020202020204" pitchFamily="34" charset="0"/>
              </a:rPr>
            </a:br>
            <a:br>
              <a:rPr lang="cs-CZ" sz="2700" b="1" dirty="0">
                <a:solidFill>
                  <a:srgbClr val="000099"/>
                </a:solidFill>
                <a:latin typeface="Bahnschrift SemiBold SemiConden" panose="020B0502040204020203" pitchFamily="34" charset="0"/>
                <a:cs typeface="Arial" panose="020B0604020202020204" pitchFamily="34" charset="0"/>
              </a:rPr>
            </a:br>
            <a:br>
              <a:rPr lang="cs-CZ" sz="2700" b="1" dirty="0">
                <a:solidFill>
                  <a:srgbClr val="000099"/>
                </a:solidFill>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br>
              <a:rPr lang="cs-CZ" sz="800" b="1" dirty="0">
                <a:latin typeface="Bahnschrift SemiBold SemiConden" panose="020B0502040204020203" pitchFamily="34" charset="0"/>
                <a:cs typeface="Arial" panose="020B0604020202020204" pitchFamily="34" charset="0"/>
              </a:rPr>
            </a:br>
            <a:r>
              <a:rPr lang="cs-CZ" sz="800" b="1" dirty="0">
                <a:latin typeface="Bahnschrift SemiBold SemiConden" panose="020B0502040204020203" pitchFamily="34" charset="0"/>
                <a:cs typeface="Arial" panose="020B0604020202020204" pitchFamily="34" charset="0"/>
              </a:rPr>
              <a:t> </a:t>
            </a:r>
            <a:endParaRPr lang="cs-CZ" sz="800" b="1" kern="1200" dirty="0">
              <a:effectLst/>
              <a:latin typeface="Bahnschrift SemiBold SemiConden" panose="020B0502040204020203" pitchFamily="34" charset="0"/>
              <a:ea typeface="+mn-ea"/>
              <a:cs typeface="Arial" pitchFamily="34" charset="0"/>
            </a:endParaRPr>
          </a:p>
        </p:txBody>
      </p:sp>
      <p:sp>
        <p:nvSpPr>
          <p:cNvPr id="9222" name="Content Placeholder 9221">
            <a:extLst>
              <a:ext uri="{FF2B5EF4-FFF2-40B4-BE49-F238E27FC236}">
                <a16:creationId xmlns:a16="http://schemas.microsoft.com/office/drawing/2014/main" id="{7689C1EE-67F5-353B-B505-7EA2DD8C18D9}"/>
              </a:ext>
            </a:extLst>
          </p:cNvPr>
          <p:cNvSpPr>
            <a:spLocks noGrp="1"/>
          </p:cNvSpPr>
          <p:nvPr>
            <p:ph idx="1"/>
          </p:nvPr>
        </p:nvSpPr>
        <p:spPr>
          <a:xfrm>
            <a:off x="323528" y="2420888"/>
            <a:ext cx="3528392" cy="4032448"/>
          </a:xfrm>
        </p:spPr>
        <p:txBody>
          <a:bodyPr>
            <a:noAutofit/>
          </a:bodyPr>
          <a:lstStyle/>
          <a:p>
            <a:pPr marL="0" indent="0" algn="just">
              <a:buNone/>
            </a:pPr>
            <a:r>
              <a:rPr lang="cs-CZ" sz="1600" b="1" dirty="0">
                <a:effectLst/>
                <a:latin typeface="Arial Nova Cond" panose="020B0506020202020204" pitchFamily="34" charset="0"/>
                <a:ea typeface="Calibri" panose="020F0502020204030204" pitchFamily="34" charset="0"/>
                <a:cs typeface="Arial" panose="020B0604020202020204" pitchFamily="34" charset="0"/>
              </a:rPr>
              <a:t>Reakce na skutečnost, že současný systém v současné době nabízí jen omezené možností řešení. </a:t>
            </a:r>
          </a:p>
          <a:p>
            <a:pPr marL="0" indent="0" algn="just">
              <a:buNone/>
            </a:pPr>
            <a:r>
              <a:rPr lang="cs-CZ" sz="1600" dirty="0">
                <a:latin typeface="Arial Nova Cond" panose="020B0506020202020204" pitchFamily="34" charset="0"/>
                <a:ea typeface="Calibri" panose="020F0502020204030204" pitchFamily="34" charset="0"/>
                <a:cs typeface="Arial" panose="020B0604020202020204" pitchFamily="34" charset="0"/>
              </a:rPr>
              <a:t>Přechody mezi jednotlivými typy péče jsou příliš radikální. </a:t>
            </a:r>
          </a:p>
          <a:p>
            <a:pPr marL="0" indent="0" algn="just">
              <a:buNone/>
            </a:pPr>
            <a:r>
              <a:rPr lang="cs-CZ" sz="1600" dirty="0">
                <a:latin typeface="Arial Nova Cond" panose="020B0506020202020204" pitchFamily="34" charset="0"/>
                <a:ea typeface="Calibri" panose="020F0502020204030204" pitchFamily="34" charset="0"/>
                <a:cs typeface="Arial" panose="020B0604020202020204" pitchFamily="34" charset="0"/>
              </a:rPr>
              <a:t>Chybí typy péče sdílené mezi rodičem       a náhradní rodinou, pěstounství vykonávané jako profese (v rámci zaměstnaneckého vztahu), terénní a ambulantní služby napojené na pobytové kapacity, dlouhodobá péče o dítě na pomezí pěstounské péče a osvojení atd.</a:t>
            </a:r>
            <a:br>
              <a:rPr lang="cs-CZ" sz="1600" dirty="0">
                <a:latin typeface="Arial Nova Cond" panose="020B0506020202020204" pitchFamily="34" charset="0"/>
                <a:ea typeface="Calibri" panose="020F0502020204030204" pitchFamily="34" charset="0"/>
                <a:cs typeface="Arial" panose="020B0604020202020204" pitchFamily="34" charset="0"/>
              </a:rPr>
            </a:br>
            <a:br>
              <a:rPr lang="cs-CZ" sz="1600" b="1" dirty="0">
                <a:latin typeface="Arial Nova Cond" panose="020B0506020202020204" pitchFamily="34" charset="0"/>
                <a:cs typeface="Arial" panose="020B0604020202020204" pitchFamily="34" charset="0"/>
              </a:rPr>
            </a:br>
            <a:endParaRPr lang="en-US" sz="1600" dirty="0">
              <a:latin typeface="Arial Nova Cond" panose="020B0506020202020204" pitchFamily="34" charset="0"/>
            </a:endParaRPr>
          </a:p>
        </p:txBody>
      </p:sp>
      <p:pic>
        <p:nvPicPr>
          <p:cNvPr id="1026" name="Picture 2">
            <a:extLst>
              <a:ext uri="{FF2B5EF4-FFF2-40B4-BE49-F238E27FC236}">
                <a16:creationId xmlns:a16="http://schemas.microsoft.com/office/drawing/2014/main" id="{3477BEBA-12D2-46F3-B19A-EFA9EF8D5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527" y="908720"/>
            <a:ext cx="4788000" cy="475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85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reeform: Shape 9225">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767722"/>
            <a:ext cx="2266158"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9218" name="Rectangle 2"/>
          <p:cNvSpPr>
            <a:spLocks noGrp="1" noChangeArrowheads="1"/>
          </p:cNvSpPr>
          <p:nvPr>
            <p:ph type="title"/>
          </p:nvPr>
        </p:nvSpPr>
        <p:spPr>
          <a:xfrm>
            <a:off x="628650" y="838199"/>
            <a:ext cx="3143250" cy="5338763"/>
          </a:xfrm>
        </p:spPr>
        <p:txBody>
          <a:bodyPr>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Náhradní rodinná péče – hlavní opatření </a:t>
            </a:r>
            <a:br>
              <a:rPr lang="cs-CZ" b="1" kern="1200" dirty="0">
                <a:effectLst/>
                <a:latin typeface="Arial Nova Cond" panose="020B0506020202020204" pitchFamily="34" charset="0"/>
                <a:ea typeface="+mn-ea"/>
                <a:cs typeface="Arial" pitchFamily="34" charset="0"/>
              </a:rPr>
            </a:br>
            <a:endParaRPr lang="cs-CZ" b="1" kern="1200" dirty="0">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3635896" y="548680"/>
            <a:ext cx="5328591" cy="5976663"/>
          </a:xfrm>
        </p:spPr>
        <p:txBody>
          <a:bodyPr anchor="ctr">
            <a:normAutofit/>
          </a:bodyPr>
          <a:lstStyle/>
          <a:p>
            <a:pPr algn="just">
              <a:spcAft>
                <a:spcPts val="200"/>
              </a:spcAft>
              <a:buFont typeface="Wingdings" panose="05000000000000000000" pitchFamily="2" charset="2"/>
              <a:buChar char="§"/>
            </a:pPr>
            <a:r>
              <a:rPr lang="cs-CZ" sz="1400" b="1" dirty="0">
                <a:latin typeface="Arial Nova Cond" panose="020B0506020202020204" pitchFamily="34" charset="0"/>
                <a:ea typeface="Calibri" panose="020F0502020204030204" pitchFamily="34" charset="0"/>
                <a:cs typeface="Arial" panose="020B0604020202020204" pitchFamily="34" charset="0"/>
              </a:rPr>
              <a:t>Náhradní rodinná péče jako aktivní součást sociální práce s rodinou</a:t>
            </a:r>
            <a:r>
              <a:rPr lang="cs-CZ" sz="1400" dirty="0">
                <a:latin typeface="Arial Nova Cond" panose="020B0506020202020204" pitchFamily="34" charset="0"/>
                <a:ea typeface="Calibri" panose="020F0502020204030204" pitchFamily="34" charset="0"/>
                <a:cs typeface="Arial" panose="020B0604020202020204" pitchFamily="34" charset="0"/>
              </a:rPr>
              <a:t> (kontaktní rodiny, síťová pěstounská péče, pomocné rodiny, péče sdílená s rodičem, odlehčovací péče, pobyt rodiče v domácnosti pěstouna). </a:t>
            </a:r>
          </a:p>
          <a:p>
            <a:pPr algn="just">
              <a:spcAft>
                <a:spcPts val="200"/>
              </a:spcAft>
              <a:buFont typeface="Wingdings" panose="05000000000000000000" pitchFamily="2" charset="2"/>
              <a:buChar char="§"/>
            </a:pPr>
            <a:r>
              <a:rPr lang="cs-CZ" sz="1400" b="1" dirty="0">
                <a:effectLst/>
                <a:latin typeface="Arial Nova Cond" panose="020B0506020202020204" pitchFamily="34" charset="0"/>
                <a:ea typeface="Calibri" panose="020F0502020204030204" pitchFamily="34" charset="0"/>
                <a:cs typeface="Arial" panose="020B0604020202020204" pitchFamily="34" charset="0"/>
              </a:rPr>
              <a:t>Zavedení nových typů a specializací náhradní rodinné péče</a:t>
            </a:r>
            <a:r>
              <a:rPr lang="cs-CZ" sz="1400" dirty="0">
                <a:effectLst/>
                <a:latin typeface="Arial Nova Cond" panose="020B0506020202020204" pitchFamily="34" charset="0"/>
                <a:ea typeface="Calibri" panose="020F0502020204030204" pitchFamily="34" charset="0"/>
                <a:cs typeface="Arial" panose="020B0604020202020204" pitchFamily="34" charset="0"/>
              </a:rPr>
              <a:t> (v rámci profesionální i „tradiční“ pěstounské péče), vedle výše zmíněných např. výchovná péče (intenzivní pomoc dítěti), pohotovostní péče (okamžité přijetí dítěte v krizových situacích), dlouhodobá péče o děti se zdravotním znevýhodněním atd.</a:t>
            </a:r>
          </a:p>
          <a:p>
            <a:pPr algn="just">
              <a:spcAft>
                <a:spcPts val="200"/>
              </a:spcAft>
              <a:buFont typeface="Wingdings" panose="05000000000000000000" pitchFamily="2" charset="2"/>
              <a:buChar char="§"/>
            </a:pPr>
            <a:r>
              <a:rPr lang="cs-CZ" sz="1400" b="1" dirty="0">
                <a:latin typeface="Arial Nova Cond" panose="020B0506020202020204" pitchFamily="34" charset="0"/>
                <a:ea typeface="Calibri" panose="020F0502020204030204" pitchFamily="34" charset="0"/>
                <a:cs typeface="Arial" panose="020B0604020202020204" pitchFamily="34" charset="0"/>
              </a:rPr>
              <a:t>P</a:t>
            </a:r>
            <a:r>
              <a:rPr lang="cs-CZ" sz="1400" b="1" dirty="0">
                <a:effectLst/>
                <a:latin typeface="Arial Nova Cond" panose="020B0506020202020204" pitchFamily="34" charset="0"/>
                <a:ea typeface="Calibri" panose="020F0502020204030204" pitchFamily="34" charset="0"/>
                <a:cs typeface="Arial" panose="020B0604020202020204" pitchFamily="34" charset="0"/>
              </a:rPr>
              <a:t>ěstounská péče vykonávaná na profesionálním základě</a:t>
            </a:r>
            <a:r>
              <a:rPr lang="cs-CZ" sz="1400" dirty="0">
                <a:effectLst/>
                <a:latin typeface="Arial Nova Cond" panose="020B0506020202020204" pitchFamily="34" charset="0"/>
                <a:ea typeface="Calibri" panose="020F0502020204030204" pitchFamily="34" charset="0"/>
                <a:cs typeface="Arial" panose="020B0604020202020204" pitchFamily="34" charset="0"/>
              </a:rPr>
              <a:t> (v rámci pracovně-právního vztahu). Profesionální pěstounská péče má přednost před ústavní výchovou, ale nenahrazuje ostatní typy náhradní rodinné péče (je určena primárně pro děti, jimž stávající systém není schopen zajistit rodinné prostředí jinou formou). Dítě je svěřováno do péče odborně způsobilé právnické osoby (jde o podobný princip jako v ústavní výchově), přímou péči zajišťují zaměstnanci právnické osoby, jejich vztah k zaměstnavateli se řídí pracovněprávními předpisy. Profesionální pěstounská péče je součástí služeb na podporu rodin.   </a:t>
            </a:r>
          </a:p>
          <a:p>
            <a:pPr algn="just">
              <a:spcAft>
                <a:spcPts val="200"/>
              </a:spcAft>
              <a:buFont typeface="Wingdings" panose="05000000000000000000" pitchFamily="2" charset="2"/>
              <a:buChar char="§"/>
            </a:pPr>
            <a:r>
              <a:rPr lang="cs-CZ" sz="1400" dirty="0">
                <a:latin typeface="Arial Nova Cond" panose="020B0506020202020204" pitchFamily="34" charset="0"/>
                <a:ea typeface="Calibri" panose="020F0502020204030204" pitchFamily="34" charset="0"/>
                <a:cs typeface="Arial" panose="020B0604020202020204" pitchFamily="34" charset="0"/>
              </a:rPr>
              <a:t>Zahájení </a:t>
            </a:r>
            <a:r>
              <a:rPr lang="cs-CZ" sz="1400" b="1" dirty="0">
                <a:latin typeface="Arial Nova Cond" panose="020B0506020202020204" pitchFamily="34" charset="0"/>
                <a:ea typeface="Calibri" panose="020F0502020204030204" pitchFamily="34" charset="0"/>
                <a:cs typeface="Arial" panose="020B0604020202020204" pitchFamily="34" charset="0"/>
              </a:rPr>
              <a:t>diskuse o podobě osvojení a dlouhodobých formách pěstounské péče</a:t>
            </a:r>
            <a:r>
              <a:rPr lang="cs-CZ" sz="1400" dirty="0">
                <a:latin typeface="Arial Nova Cond" panose="020B0506020202020204" pitchFamily="34" charset="0"/>
                <a:ea typeface="Calibri" panose="020F0502020204030204" pitchFamily="34" charset="0"/>
                <a:cs typeface="Arial" panose="020B0604020202020204" pitchFamily="34" charset="0"/>
              </a:rPr>
              <a:t>, které se svým charakterem blíží osvojení. </a:t>
            </a:r>
            <a:endParaRPr lang="cs-CZ" sz="1400" dirty="0">
              <a:effectLst/>
              <a:latin typeface="Arial Nova Cond" panose="020B0506020202020204" pitchFamily="34" charset="0"/>
              <a:ea typeface="Calibri" panose="020F0502020204030204" pitchFamily="34" charset="0"/>
              <a:cs typeface="Arial" panose="020B0604020202020204" pitchFamily="34" charset="0"/>
            </a:endParaRPr>
          </a:p>
          <a:p>
            <a:pPr algn="just">
              <a:spcAft>
                <a:spcPts val="200"/>
              </a:spcAft>
              <a:buFont typeface="Wingdings" panose="05000000000000000000" pitchFamily="2" charset="2"/>
              <a:buChar char="§"/>
            </a:pPr>
            <a:r>
              <a:rPr lang="cs-CZ" sz="1400" b="1" dirty="0">
                <a:effectLst/>
                <a:latin typeface="Arial Nova Cond" panose="020B0506020202020204" pitchFamily="34" charset="0"/>
                <a:ea typeface="Calibri" panose="020F0502020204030204" pitchFamily="34" charset="0"/>
                <a:cs typeface="Arial" panose="020B0604020202020204" pitchFamily="34" charset="0"/>
              </a:rPr>
              <a:t>Odborné služby podpory náhradní rodinné péče</a:t>
            </a:r>
            <a:r>
              <a:rPr lang="cs-CZ" sz="1400" dirty="0">
                <a:effectLst/>
                <a:latin typeface="Arial Nova Cond" panose="020B0506020202020204" pitchFamily="34" charset="0"/>
                <a:ea typeface="Calibri" panose="020F0502020204030204" pitchFamily="34" charset="0"/>
                <a:cs typeface="Arial" panose="020B0604020202020204" pitchFamily="34" charset="0"/>
              </a:rPr>
              <a:t> jsou funkčně provázány ve všech fázích: vyhledávání zájemců o náhradní rodinnou péči – příprava – posouzení způsobilosti – podpora před přijetím dítěte do péče – podpora při péči o dítě – návazná péče o dítě opouštějící náhradní rodinnou péči (v současné době tyto činnosti zajišťuje až 5 subjektů).   </a:t>
            </a:r>
            <a:r>
              <a:rPr lang="cs-CZ" sz="1200" dirty="0">
                <a:effectLst/>
                <a:latin typeface="Arial Nova Cond" panose="020B0506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422305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Shape 9225">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9218" name="Rectangle 2"/>
          <p:cNvSpPr>
            <a:spLocks noGrp="1" noChangeArrowheads="1"/>
          </p:cNvSpPr>
          <p:nvPr>
            <p:ph type="title"/>
          </p:nvPr>
        </p:nvSpPr>
        <p:spPr>
          <a:xfrm>
            <a:off x="628650" y="713312"/>
            <a:ext cx="3028950" cy="4515888"/>
          </a:xfrm>
        </p:spPr>
        <p:txBody>
          <a:bodyPr>
            <a:normAutofit/>
          </a:bodyPr>
          <a:lstStyle/>
          <a:p>
            <a:pPr eaLnBrk="0" hangingPunct="0">
              <a:spcBef>
                <a:spcPct val="50000"/>
              </a:spcBef>
            </a:pPr>
            <a:r>
              <a:rPr lang="cs-CZ" sz="2400" b="1" dirty="0">
                <a:solidFill>
                  <a:srgbClr val="000099"/>
                </a:solidFill>
                <a:effectLst/>
                <a:latin typeface="Arial Nova Cond" panose="020B0506020202020204" pitchFamily="34" charset="0"/>
              </a:rPr>
              <a:t>Profesionalizace pěstounské péče = rozšíření možností řešení situace ohroženého dítěte</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4133779" y="713312"/>
            <a:ext cx="4470669" cy="6858000"/>
          </a:xfrm>
        </p:spPr>
        <p:txBody>
          <a:bodyPr anchor="ctr">
            <a:normAutofit/>
          </a:bodyPr>
          <a:lstStyle/>
          <a:p>
            <a:pPr algn="just">
              <a:spcAft>
                <a:spcPts val="600"/>
              </a:spcAft>
              <a:buFont typeface="Wingdings" panose="05000000000000000000" pitchFamily="2" charset="2"/>
              <a:buChar char="§"/>
            </a:pPr>
            <a:r>
              <a:rPr lang="cs-CZ" sz="1400" dirty="0">
                <a:latin typeface="Arial Nova Cond" panose="020B0506020202020204" pitchFamily="34" charset="0"/>
                <a:cs typeface="Arial" pitchFamily="34" charset="0"/>
              </a:rPr>
              <a:t>Pěstounská péče na přechodnou je jako profesionální označována nepřesně, </a:t>
            </a:r>
            <a:r>
              <a:rPr lang="cs-CZ" sz="1400" b="1" dirty="0">
                <a:latin typeface="Arial Nova Cond" panose="020B0506020202020204" pitchFamily="34" charset="0"/>
                <a:cs typeface="Arial" pitchFamily="34" charset="0"/>
              </a:rPr>
              <a:t>rozdílem je odlišný vztah mezi osobně pečující osobou (profesionálním pěstounem)      a dítětem.</a:t>
            </a:r>
          </a:p>
          <a:p>
            <a:pPr algn="just">
              <a:spcAft>
                <a:spcPts val="600"/>
              </a:spcAft>
              <a:buFont typeface="Wingdings" panose="05000000000000000000" pitchFamily="2" charset="2"/>
              <a:buChar char="§"/>
            </a:pPr>
            <a:r>
              <a:rPr lang="cs-CZ" sz="1400" dirty="0">
                <a:latin typeface="Arial Nova Cond" panose="020B0506020202020204" pitchFamily="34" charset="0"/>
                <a:cs typeface="Arial" pitchFamily="34" charset="0"/>
              </a:rPr>
              <a:t>Ve většině evropských zemí jde o zaměstnanecký poměr (dítě je svěřeno do péče právnické osoby, přímou péči zajišťují její zaměstnanci), menšinově je tato péče zajišťována i fyzickými osobami na základě akreditace (Spolková republika Německo, původně i Norsko, ale nejvyšší soud přiznal profesionálním pěstounům výhody zaměstnanců). </a:t>
            </a:r>
          </a:p>
          <a:p>
            <a:pPr algn="just">
              <a:spcAft>
                <a:spcPts val="600"/>
              </a:spcAft>
              <a:buFont typeface="Wingdings" panose="05000000000000000000" pitchFamily="2" charset="2"/>
              <a:buChar char="§"/>
            </a:pPr>
            <a:r>
              <a:rPr lang="cs-CZ" sz="1400" dirty="0">
                <a:latin typeface="Arial Nova Cond" panose="020B0506020202020204" pitchFamily="34" charset="0"/>
                <a:cs typeface="Arial" pitchFamily="34" charset="0"/>
              </a:rPr>
              <a:t>Otázka pracovní doby, místa výkonu práce: různá řešení, tak aby byly dodržovány úmluvy o práci, využití institutu domácí práce, právní domněnka     o délce pracovní doby v závislosti na náročnosti péče o dítě (Rakousko). </a:t>
            </a:r>
          </a:p>
          <a:p>
            <a:pPr algn="just">
              <a:spcAft>
                <a:spcPts val="600"/>
              </a:spcAft>
              <a:buFont typeface="Wingdings" panose="05000000000000000000" pitchFamily="2" charset="2"/>
              <a:buChar char="§"/>
            </a:pPr>
            <a:r>
              <a:rPr lang="cs-CZ" sz="1400" dirty="0">
                <a:latin typeface="Arial Nova Cond" panose="020B0506020202020204" pitchFamily="34" charset="0"/>
                <a:cs typeface="Arial" pitchFamily="34" charset="0"/>
              </a:rPr>
              <a:t>Benefity profesionální pěstounské péče: možnost specializace: zajištění péče o děti, jimž není možno zajistit náhradní rodinnou péči (děti s různými typy znevýhodnění); diferenciace odměn a rozsahu úvazku (např. v případě sdílení péče s rodičem). </a:t>
            </a:r>
          </a:p>
          <a:p>
            <a:pPr algn="just">
              <a:spcAft>
                <a:spcPts val="600"/>
              </a:spcAft>
              <a:buFont typeface="Wingdings" panose="05000000000000000000" pitchFamily="2" charset="2"/>
              <a:buChar char="§"/>
            </a:pPr>
            <a:endParaRPr lang="cs-CZ" sz="1400" b="1" dirty="0">
              <a:latin typeface="Bahnschrift SemiLight SemiConde" panose="020B0502040204020203" pitchFamily="34" charset="0"/>
              <a:cs typeface="Arial" pitchFamily="34" charset="0"/>
            </a:endParaRPr>
          </a:p>
          <a:p>
            <a:pPr algn="just">
              <a:spcAft>
                <a:spcPts val="600"/>
              </a:spcAft>
              <a:buFont typeface="Wingdings" panose="05000000000000000000" pitchFamily="2" charset="2"/>
              <a:buChar char="§"/>
            </a:pPr>
            <a:endParaRPr lang="cs-CZ" sz="1400" dirty="0">
              <a:latin typeface="Bahnschrift Light SemiCondensed" panose="020B0502040204020203" pitchFamily="34" charset="0"/>
              <a:cs typeface="Arial" pitchFamily="34" charset="0"/>
            </a:endParaRPr>
          </a:p>
          <a:p>
            <a:pPr algn="just">
              <a:spcAft>
                <a:spcPts val="600"/>
              </a:spcAft>
              <a:buFont typeface="Wingdings" panose="05000000000000000000" pitchFamily="2" charset="2"/>
              <a:buChar char="§"/>
            </a:pPr>
            <a:endParaRPr lang="cs-CZ" sz="1400" dirty="0">
              <a:latin typeface="Bahnschrift Light SemiCondensed" panose="020B0502040204020203" pitchFamily="34" charset="0"/>
              <a:cs typeface="Arial" pitchFamily="34" charset="0"/>
            </a:endParaRPr>
          </a:p>
          <a:p>
            <a:pPr algn="just">
              <a:buFont typeface="Wingdings" pitchFamily="2" charset="2"/>
              <a:buChar char="q"/>
            </a:pPr>
            <a:endParaRPr lang="cs-CZ" sz="1400" dirty="0">
              <a:latin typeface="MS Reference Sans Serif" pitchFamily="34" charset="0"/>
              <a:cs typeface="Arial" pitchFamily="34" charset="0"/>
            </a:endParaRPr>
          </a:p>
        </p:txBody>
      </p:sp>
    </p:spTree>
    <p:extLst>
      <p:ext uri="{BB962C8B-B14F-4D97-AF65-F5344CB8AC3E}">
        <p14:creationId xmlns:p14="http://schemas.microsoft.com/office/powerpoint/2010/main" val="76907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Shape 9225">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18" name="Rectangle 2"/>
          <p:cNvSpPr>
            <a:spLocks noGrp="1" noChangeArrowheads="1"/>
          </p:cNvSpPr>
          <p:nvPr>
            <p:ph type="title"/>
          </p:nvPr>
        </p:nvSpPr>
        <p:spPr>
          <a:xfrm>
            <a:off x="852775" y="609597"/>
            <a:ext cx="7044316" cy="1330841"/>
          </a:xfrm>
        </p:spPr>
        <p:txBody>
          <a:bodyPr>
            <a:normAutofit/>
          </a:bodyPr>
          <a:lstStyle/>
          <a:p>
            <a:pPr eaLnBrk="0" hangingPunct="0">
              <a:spcBef>
                <a:spcPct val="50000"/>
              </a:spcBef>
            </a:pPr>
            <a:br>
              <a:rPr lang="cs-CZ"/>
            </a:br>
            <a:endParaRPr lang="cs-CZ" kern="1200">
              <a:effectLst/>
              <a:latin typeface="Arial" panose="020B0604020202020204" pitchFamily="34" charset="0"/>
              <a:ea typeface="+mn-ea"/>
              <a:cs typeface="Arial" pitchFamily="34" charset="0"/>
            </a:endParaRPr>
          </a:p>
        </p:txBody>
      </p:sp>
      <p:sp>
        <p:nvSpPr>
          <p:cNvPr id="9219" name="Rectangle 3"/>
          <p:cNvSpPr>
            <a:spLocks noGrp="1" noChangeArrowheads="1"/>
          </p:cNvSpPr>
          <p:nvPr>
            <p:ph idx="1"/>
          </p:nvPr>
        </p:nvSpPr>
        <p:spPr>
          <a:xfrm>
            <a:off x="852775" y="260648"/>
            <a:ext cx="3719225" cy="4656915"/>
          </a:xfrm>
        </p:spPr>
        <p:txBody>
          <a:bodyPr>
            <a:normAutofit/>
          </a:bodyPr>
          <a:lstStyle/>
          <a:p>
            <a:pPr marL="0" indent="0">
              <a:spcAft>
                <a:spcPts val="200"/>
              </a:spcAft>
              <a:buNone/>
            </a:pPr>
            <a:r>
              <a:rPr lang="cs-CZ" sz="24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Profesionalizace pěstounské péče </a:t>
            </a:r>
          </a:p>
          <a:p>
            <a:pPr marL="0" indent="0">
              <a:spcAft>
                <a:spcPts val="200"/>
              </a:spcAft>
              <a:buNone/>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marL="0" indent="0">
              <a:spcAft>
                <a:spcPts val="200"/>
              </a:spcAft>
              <a:buNone/>
            </a:pPr>
            <a:endParaRPr lang="cs-CZ" sz="1700" dirty="0">
              <a:latin typeface="Arial Nova Cond" panose="020B0506020202020204" pitchFamily="34" charset="0"/>
              <a:ea typeface="Calibri" panose="020F0502020204030204" pitchFamily="34" charset="0"/>
              <a:cs typeface="Arial" panose="020B0604020202020204" pitchFamily="34" charset="0"/>
            </a:endParaRPr>
          </a:p>
          <a:p>
            <a:pPr marL="0" indent="0" algn="just">
              <a:spcAft>
                <a:spcPts val="2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I v případě, že bude možno pěstounskou péči vykonávat jako plnohodnotné zaměstnání, ostatní typy náhradní rodinné péče budou mít vždy přednost před péčí profesionální. </a:t>
            </a:r>
          </a:p>
          <a:p>
            <a:pPr marL="0" indent="0" algn="just">
              <a:spcAft>
                <a:spcPts val="2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Jde o řešení situace dětí, jimž není možno v současném systému zajistit náhradní rodinné prostředí.</a:t>
            </a:r>
          </a:p>
          <a:p>
            <a:pPr marL="0" indent="0">
              <a:spcAft>
                <a:spcPts val="200"/>
              </a:spcAft>
              <a:buNone/>
            </a:pPr>
            <a:endParaRPr lang="cs-CZ" sz="1700" b="1" dirty="0">
              <a:effectLst/>
              <a:latin typeface="Bahnschrift SemiBold Condensed" panose="020B0502040204020203" pitchFamily="34" charset="0"/>
              <a:ea typeface="Calibri" panose="020F0502020204030204" pitchFamily="34" charset="0"/>
              <a:cs typeface="Arial" panose="020B0604020202020204" pitchFamily="34" charset="0"/>
            </a:endParaRPr>
          </a:p>
          <a:p>
            <a:pPr marL="0" indent="0">
              <a:spcAft>
                <a:spcPts val="200"/>
              </a:spcAft>
              <a:buNone/>
            </a:pPr>
            <a:endParaRPr lang="cs-CZ" sz="1700" b="1" dirty="0">
              <a:effectLst/>
              <a:latin typeface="Bahnschrift SemiBold Condensed" panose="020B0502040204020203" pitchFamily="34" charset="0"/>
              <a:ea typeface="Calibri" panose="020F0502020204030204" pitchFamily="34" charset="0"/>
              <a:cs typeface="Arial" panose="020B0604020202020204" pitchFamily="34" charset="0"/>
            </a:endParaRPr>
          </a:p>
        </p:txBody>
      </p:sp>
      <p:pic>
        <p:nvPicPr>
          <p:cNvPr id="1026" name="Picture 2" descr="Obsah obrázku text, diagram, snímek obrazovky, kruh&#10;&#10;Popis byl vytvořen automaticky">
            <a:extLst>
              <a:ext uri="{FF2B5EF4-FFF2-40B4-BE49-F238E27FC236}">
                <a16:creationId xmlns:a16="http://schemas.microsoft.com/office/drawing/2014/main" id="{F77A43A9-A7E0-4166-8586-A830CD69C6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2" r="3664"/>
          <a:stretch/>
        </p:blipFill>
        <p:spPr bwMode="auto">
          <a:xfrm>
            <a:off x="1350000" y="4080103"/>
            <a:ext cx="6444000" cy="2453604"/>
          </a:xfrm>
          <a:prstGeom prst="rect">
            <a:avLst/>
          </a:prstGeom>
          <a:noFill/>
          <a:extLst>
            <a:ext uri="{909E8E84-426E-40DD-AFC4-6F175D3DCCD1}">
              <a14:hiddenFill xmlns:a14="http://schemas.microsoft.com/office/drawing/2010/main">
                <a:solidFill>
                  <a:srgbClr val="FFFFFF"/>
                </a:solidFill>
              </a14:hiddenFill>
            </a:ext>
          </a:extLst>
        </p:spPr>
      </p:pic>
      <p:sp>
        <p:nvSpPr>
          <p:cNvPr id="9228" name="Freeform: Shape 9227">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0818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CB7948F2-7D2D-A699-AC06-CE4DC6FF73F6}"/>
              </a:ext>
            </a:extLst>
          </p:cNvPr>
          <p:cNvSpPr/>
          <p:nvPr/>
        </p:nvSpPr>
        <p:spPr>
          <a:xfrm>
            <a:off x="0" y="857250"/>
            <a:ext cx="9144000" cy="4301728"/>
          </a:xfrm>
          <a:prstGeom prst="rect">
            <a:avLst/>
          </a:prstGeom>
          <a:solidFill>
            <a:srgbClr val="08A5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 name="Nadpis 3">
            <a:extLst>
              <a:ext uri="{FF2B5EF4-FFF2-40B4-BE49-F238E27FC236}">
                <a16:creationId xmlns:a16="http://schemas.microsoft.com/office/drawing/2014/main" id="{7CFD74E6-20F5-80DE-B833-0280AF906C4C}"/>
              </a:ext>
            </a:extLst>
          </p:cNvPr>
          <p:cNvSpPr>
            <a:spLocks noGrp="1"/>
          </p:cNvSpPr>
          <p:nvPr>
            <p:ph type="ctrTitle"/>
          </p:nvPr>
        </p:nvSpPr>
        <p:spPr>
          <a:xfrm>
            <a:off x="1143000" y="1578564"/>
            <a:ext cx="6858000" cy="2322825"/>
          </a:xfrm>
        </p:spPr>
        <p:txBody>
          <a:bodyPr>
            <a:noAutofit/>
          </a:bodyPr>
          <a:lstStyle/>
          <a:p>
            <a:r>
              <a:rPr lang="cs-CZ" sz="2800" kern="1500" spc="75" dirty="0">
                <a:solidFill>
                  <a:schemeClr val="bg1"/>
                </a:solidFill>
              </a:rPr>
              <a:t>PŘIPRAVOVANÉ ZÁMĚRY V OBLASTI OCHRANY DĚTÍ A PODPORY RODIN</a:t>
            </a:r>
            <a:br>
              <a:rPr lang="cs-CZ" sz="2800" kern="1500" spc="75" dirty="0">
                <a:solidFill>
                  <a:schemeClr val="bg1"/>
                </a:solidFill>
              </a:rPr>
            </a:br>
            <a:br>
              <a:rPr lang="cs-CZ" sz="2800" kern="1500" spc="75" dirty="0">
                <a:solidFill>
                  <a:schemeClr val="bg1"/>
                </a:solidFill>
              </a:rPr>
            </a:br>
            <a:endParaRPr lang="cs-CZ" sz="2800" kern="1500" spc="75" dirty="0">
              <a:solidFill>
                <a:schemeClr val="bg1"/>
              </a:solidFill>
            </a:endParaRPr>
          </a:p>
        </p:txBody>
      </p:sp>
      <p:sp>
        <p:nvSpPr>
          <p:cNvPr id="9" name="Podnadpis 8">
            <a:extLst>
              <a:ext uri="{FF2B5EF4-FFF2-40B4-BE49-F238E27FC236}">
                <a16:creationId xmlns:a16="http://schemas.microsoft.com/office/drawing/2014/main" id="{B5AED810-B36E-E670-6D2B-819567F3D6C9}"/>
              </a:ext>
            </a:extLst>
          </p:cNvPr>
          <p:cNvSpPr>
            <a:spLocks noGrp="1"/>
          </p:cNvSpPr>
          <p:nvPr>
            <p:ph type="subTitle" idx="1"/>
          </p:nvPr>
        </p:nvSpPr>
        <p:spPr>
          <a:xfrm>
            <a:off x="539552" y="4388818"/>
            <a:ext cx="7992888" cy="460060"/>
          </a:xfrm>
        </p:spPr>
        <p:txBody>
          <a:bodyPr>
            <a:normAutofit fontScale="25000" lnSpcReduction="20000"/>
          </a:bodyPr>
          <a:lstStyle/>
          <a:p>
            <a:r>
              <a:rPr lang="cs-CZ" sz="8000" dirty="0">
                <a:solidFill>
                  <a:schemeClr val="bg1"/>
                </a:solidFill>
              </a:rPr>
              <a:t>REGIONÁLNÍ SETKÁNÍ S ODBORNOU VEŘEJNOSTÍ</a:t>
            </a:r>
          </a:p>
          <a:p>
            <a:r>
              <a:rPr lang="cs-CZ" sz="8000" dirty="0">
                <a:solidFill>
                  <a:schemeClr val="bg1"/>
                </a:solidFill>
              </a:rPr>
              <a:t> 17. 10. 2023 – 18.10.2023 – 24. 10. 2023</a:t>
            </a:r>
          </a:p>
          <a:p>
            <a:endParaRPr lang="cs-CZ" sz="8000" dirty="0">
              <a:solidFill>
                <a:schemeClr val="bg1"/>
              </a:solidFill>
            </a:endParaRPr>
          </a:p>
          <a:p>
            <a:endParaRPr lang="cs-CZ" sz="12800" dirty="0">
              <a:solidFill>
                <a:schemeClr val="bg1"/>
              </a:solidFill>
            </a:endParaRPr>
          </a:p>
          <a:p>
            <a:endParaRPr lang="cs-CZ" dirty="0">
              <a:solidFill>
                <a:schemeClr val="bg1"/>
              </a:solidFill>
            </a:endParaRPr>
          </a:p>
          <a:p>
            <a:r>
              <a:rPr lang="cs-CZ" dirty="0">
                <a:solidFill>
                  <a:schemeClr val="bg1"/>
                </a:solidFill>
              </a:rPr>
              <a:t>07/09/2023</a:t>
            </a:r>
          </a:p>
          <a:p>
            <a:endParaRPr lang="cs-CZ" dirty="0">
              <a:solidFill>
                <a:schemeClr val="bg1"/>
              </a:solidFill>
            </a:endParaRPr>
          </a:p>
        </p:txBody>
      </p:sp>
      <p:grpSp>
        <p:nvGrpSpPr>
          <p:cNvPr id="10" name="Skupina 9">
            <a:extLst>
              <a:ext uri="{FF2B5EF4-FFF2-40B4-BE49-F238E27FC236}">
                <a16:creationId xmlns:a16="http://schemas.microsoft.com/office/drawing/2014/main" id="{5E4DFA1C-6DC0-BAB5-FAEC-540FD09A7911}"/>
              </a:ext>
            </a:extLst>
          </p:cNvPr>
          <p:cNvGrpSpPr>
            <a:grpSpLocks noChangeAspect="1"/>
          </p:cNvGrpSpPr>
          <p:nvPr/>
        </p:nvGrpSpPr>
        <p:grpSpPr>
          <a:xfrm>
            <a:off x="3012906" y="5215841"/>
            <a:ext cx="3237898" cy="747390"/>
            <a:chOff x="1154469" y="5306607"/>
            <a:chExt cx="5630183" cy="1299589"/>
          </a:xfrm>
        </p:grpSpPr>
        <p:pic>
          <p:nvPicPr>
            <p:cNvPr id="11" name="Picture 2" descr="Ministerstvo práce a sociálních věcí ČR | SOVZ">
              <a:extLst>
                <a:ext uri="{FF2B5EF4-FFF2-40B4-BE49-F238E27FC236}">
                  <a16:creationId xmlns:a16="http://schemas.microsoft.com/office/drawing/2014/main" id="{515186A8-84F1-B2FE-71B4-6AAEBCD981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469" y="5671169"/>
              <a:ext cx="2327919" cy="570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A3964C6C-1C75-46A2-06E4-DCDFFF0337BC}"/>
                </a:ext>
              </a:extLst>
            </p:cNvPr>
            <p:cNvPicPr>
              <a:picLocks noChangeAspect="1" noChangeArrowheads="1"/>
            </p:cNvPicPr>
            <p:nvPr/>
          </p:nvPicPr>
          <p:blipFill>
            <a:blip r:embed="rId3"/>
            <a:srcRect/>
            <a:stretch/>
          </p:blipFill>
          <p:spPr bwMode="auto">
            <a:xfrm>
              <a:off x="4394525" y="5306607"/>
              <a:ext cx="2390127" cy="129958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Přímá spojnice 14">
            <a:extLst>
              <a:ext uri="{FF2B5EF4-FFF2-40B4-BE49-F238E27FC236}">
                <a16:creationId xmlns:a16="http://schemas.microsoft.com/office/drawing/2014/main" id="{FD32A60C-4F36-9200-912A-16787C7D4C78}"/>
              </a:ext>
            </a:extLst>
          </p:cNvPr>
          <p:cNvCxnSpPr>
            <a:cxnSpLocks/>
          </p:cNvCxnSpPr>
          <p:nvPr/>
        </p:nvCxnSpPr>
        <p:spPr>
          <a:xfrm>
            <a:off x="1759227" y="3958259"/>
            <a:ext cx="544465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7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Nadpis 1">
            <a:extLst>
              <a:ext uri="{FF2B5EF4-FFF2-40B4-BE49-F238E27FC236}">
                <a16:creationId xmlns:a16="http://schemas.microsoft.com/office/drawing/2014/main" id="{969850B6-1593-CF90-A552-B4DAB9B225F2}"/>
              </a:ext>
            </a:extLst>
          </p:cNvPr>
          <p:cNvSpPr>
            <a:spLocks noGrp="1"/>
          </p:cNvSpPr>
          <p:nvPr>
            <p:ph type="title"/>
          </p:nvPr>
        </p:nvSpPr>
        <p:spPr>
          <a:xfrm>
            <a:off x="179512" y="713312"/>
            <a:ext cx="2631086" cy="5431376"/>
          </a:xfrm>
        </p:spPr>
        <p:txBody>
          <a:bodyPr vert="horz" lIns="91440" tIns="45720" rIns="91440" bIns="45720" rtlCol="0" anchor="ctr">
            <a:normAutofit/>
          </a:bodyPr>
          <a:lstStyle/>
          <a:p>
            <a:pPr defTabSz="914400"/>
            <a:r>
              <a:rPr lang="cs-CZ" sz="2400" b="1" kern="1200" dirty="0">
                <a:solidFill>
                  <a:srgbClr val="000099"/>
                </a:solidFill>
                <a:latin typeface="Arial Nova Cond" panose="020B0506020202020204" pitchFamily="34" charset="0"/>
              </a:rPr>
              <a:t>Definice problémů a klíčová opatření</a:t>
            </a:r>
          </a:p>
        </p:txBody>
      </p:sp>
      <p:sp>
        <p:nvSpPr>
          <p:cNvPr id="7" name="TextovéPole 6">
            <a:extLst>
              <a:ext uri="{FF2B5EF4-FFF2-40B4-BE49-F238E27FC236}">
                <a16:creationId xmlns:a16="http://schemas.microsoft.com/office/drawing/2014/main" id="{4C6D7AB5-2CF5-115A-B87A-7DDDB656EE17}"/>
              </a:ext>
            </a:extLst>
          </p:cNvPr>
          <p:cNvSpPr txBox="1"/>
          <p:nvPr/>
        </p:nvSpPr>
        <p:spPr>
          <a:xfrm>
            <a:off x="3059832" y="0"/>
            <a:ext cx="5832648" cy="6813376"/>
          </a:xfrm>
          <a:prstGeom prst="rect">
            <a:avLst/>
          </a:prstGeom>
        </p:spPr>
        <p:txBody>
          <a:bodyPr vert="horz" lIns="91440" tIns="45720" rIns="91440" bIns="45720" rtlCol="0" anchor="ctr">
            <a:normAutofit fontScale="62500" lnSpcReduction="20000"/>
          </a:bodyPr>
          <a:lstStyle/>
          <a:p>
            <a:pPr algn="just">
              <a:lnSpc>
                <a:spcPct val="90000"/>
              </a:lnSpc>
              <a:spcAft>
                <a:spcPts val="600"/>
              </a:spcAft>
            </a:pPr>
            <a:r>
              <a:rPr lang="cs-CZ" sz="2400" b="1" dirty="0">
                <a:effectLst/>
                <a:latin typeface="Arial Nova Cond" panose="020B0506020202020204" pitchFamily="34" charset="0"/>
              </a:rPr>
              <a:t>Neefektivní nakládání s veřejnými zdroji z důvodu nedostatečné koordinace aktivit a rozdělené odpovědnosti orgánů veřejné správy</a:t>
            </a:r>
            <a:endParaRPr lang="cs-CZ" sz="2400" dirty="0">
              <a:effectLst/>
              <a:latin typeface="Arial Nova Cond" panose="020B0506020202020204" pitchFamily="34" charset="0"/>
            </a:endParaRPr>
          </a:p>
          <a:p>
            <a:pPr algn="just">
              <a:lnSpc>
                <a:spcPct val="90000"/>
              </a:lnSpc>
              <a:spcAft>
                <a:spcPts val="600"/>
              </a:spcAft>
            </a:pPr>
            <a:r>
              <a:rPr lang="cs-CZ" sz="2400" dirty="0">
                <a:effectLst/>
                <a:highlight>
                  <a:srgbClr val="FFFF00"/>
                </a:highlight>
                <a:latin typeface="Arial Nova Cond" panose="020B0506020202020204" pitchFamily="34" charset="0"/>
              </a:rPr>
              <a:t>Propojení odpovědnosti</a:t>
            </a:r>
            <a:r>
              <a:rPr lang="cs-CZ" sz="2400" dirty="0">
                <a:effectLst/>
                <a:latin typeface="Arial Nova Cond" panose="020B0506020202020204" pitchFamily="34" charset="0"/>
              </a:rPr>
              <a:t> za ochranu dětí a podporu rodin </a:t>
            </a:r>
            <a:r>
              <a:rPr lang="cs-CZ" sz="2400" dirty="0">
                <a:effectLst/>
                <a:highlight>
                  <a:srgbClr val="FFFF00"/>
                </a:highlight>
                <a:latin typeface="Arial Nova Cond" panose="020B0506020202020204" pitchFamily="34" charset="0"/>
              </a:rPr>
              <a:t>s kompetencemi </a:t>
            </a:r>
            <a:r>
              <a:rPr lang="cs-CZ" sz="2400" dirty="0">
                <a:effectLst/>
                <a:latin typeface="Arial Nova Cond" panose="020B0506020202020204" pitchFamily="34" charset="0"/>
              </a:rPr>
              <a:t>v oblasti financování, zavedení jednotného systému sledování výdajů </a:t>
            </a:r>
          </a:p>
          <a:p>
            <a:pPr algn="just">
              <a:lnSpc>
                <a:spcPct val="90000"/>
              </a:lnSpc>
              <a:spcAft>
                <a:spcPts val="600"/>
              </a:spcAft>
            </a:pPr>
            <a:r>
              <a:rPr lang="cs-CZ" sz="2400" dirty="0">
                <a:effectLst/>
                <a:latin typeface="Arial Nova Cond" panose="020B0506020202020204" pitchFamily="34" charset="0"/>
              </a:rPr>
              <a:t> </a:t>
            </a:r>
          </a:p>
          <a:p>
            <a:pPr algn="just">
              <a:lnSpc>
                <a:spcPct val="90000"/>
              </a:lnSpc>
              <a:spcAft>
                <a:spcPts val="600"/>
              </a:spcAft>
            </a:pPr>
            <a:r>
              <a:rPr lang="cs-CZ" sz="2400" b="1" dirty="0">
                <a:effectLst/>
                <a:latin typeface="Arial Nova Cond" panose="020B0506020202020204" pitchFamily="34" charset="0"/>
              </a:rPr>
              <a:t>Nestabilita a nepředvídatelnost financování, nejsou propojeny procesy plánování a financování</a:t>
            </a:r>
            <a:endParaRPr lang="cs-CZ" sz="2400" dirty="0">
              <a:effectLst/>
              <a:latin typeface="Arial Nova Cond" panose="020B0506020202020204" pitchFamily="34" charset="0"/>
            </a:endParaRPr>
          </a:p>
          <a:p>
            <a:pPr algn="just">
              <a:lnSpc>
                <a:spcPct val="90000"/>
              </a:lnSpc>
              <a:spcAft>
                <a:spcPts val="600"/>
              </a:spcAft>
            </a:pPr>
            <a:r>
              <a:rPr lang="cs-CZ" sz="2400" dirty="0">
                <a:effectLst/>
                <a:latin typeface="Arial Nova Cond" panose="020B0506020202020204" pitchFamily="34" charset="0"/>
              </a:rPr>
              <a:t>Určení zdrojů financování ochrany dětí a podpory rodin v rámci veřejných rozpočtů, </a:t>
            </a:r>
            <a:r>
              <a:rPr lang="cs-CZ" sz="2400" dirty="0">
                <a:effectLst/>
                <a:highlight>
                  <a:srgbClr val="FFFF00"/>
                </a:highlight>
                <a:latin typeface="Arial Nova Cond" panose="020B0506020202020204" pitchFamily="34" charset="0"/>
              </a:rPr>
              <a:t>zavedení vícezdrojového a víceletého financování</a:t>
            </a:r>
            <a:r>
              <a:rPr lang="cs-CZ" sz="2400" dirty="0">
                <a:effectLst/>
                <a:latin typeface="Arial Nova Cond" panose="020B0506020202020204" pitchFamily="34" charset="0"/>
              </a:rPr>
              <a:t> činnosti veřejné správy a poskytovatelů služeb (rámcové smlouvy); funkční propojení procesů plánování a financování</a:t>
            </a:r>
          </a:p>
          <a:p>
            <a:pPr algn="just">
              <a:lnSpc>
                <a:spcPct val="90000"/>
              </a:lnSpc>
              <a:spcAft>
                <a:spcPts val="600"/>
              </a:spcAft>
            </a:pPr>
            <a:endParaRPr lang="cs-CZ" sz="2400" dirty="0">
              <a:effectLst/>
              <a:latin typeface="Arial Nova Cond" panose="020B0506020202020204" pitchFamily="34" charset="0"/>
            </a:endParaRPr>
          </a:p>
          <a:p>
            <a:pPr algn="just">
              <a:lnSpc>
                <a:spcPct val="90000"/>
              </a:lnSpc>
              <a:spcAft>
                <a:spcPts val="600"/>
              </a:spcAft>
            </a:pPr>
            <a:r>
              <a:rPr lang="cs-CZ" sz="2400" b="1" dirty="0">
                <a:effectLst/>
                <a:latin typeface="Arial Nova Cond" panose="020B0506020202020204" pitchFamily="34" charset="0"/>
              </a:rPr>
              <a:t>Procesy řízení kvality nejsou zaměřeny na hodnocení dopadů poskytované pomoci a intervencí na kvalitu života dětí a rodin; nedostatečná odborná podpora pracovníků působících v oblasti ochrany dětí a podpory rodin</a:t>
            </a:r>
            <a:endParaRPr lang="cs-CZ" sz="2400" dirty="0">
              <a:effectLst/>
              <a:latin typeface="Arial Nova Cond" panose="020B0506020202020204" pitchFamily="34" charset="0"/>
            </a:endParaRPr>
          </a:p>
          <a:p>
            <a:pPr algn="just">
              <a:lnSpc>
                <a:spcPct val="90000"/>
              </a:lnSpc>
              <a:spcAft>
                <a:spcPts val="400"/>
              </a:spcAft>
            </a:pPr>
            <a:r>
              <a:rPr lang="cs-CZ" sz="2400" dirty="0">
                <a:effectLst/>
                <a:latin typeface="Arial Nova Cond" panose="020B0506020202020204" pitchFamily="34" charset="0"/>
              </a:rPr>
              <a:t>Změna zaměření systému řízení kvality od kontroly plnění formálních náležitostí k </a:t>
            </a:r>
            <a:r>
              <a:rPr lang="cs-CZ" sz="2400" dirty="0">
                <a:effectLst/>
                <a:highlight>
                  <a:srgbClr val="FFFF00"/>
                </a:highlight>
                <a:latin typeface="Arial Nova Cond" panose="020B0506020202020204" pitchFamily="34" charset="0"/>
              </a:rPr>
              <a:t>hodnocení dopadů poskytované pomoci na kvalitu života dětí a rodin</a:t>
            </a:r>
            <a:r>
              <a:rPr lang="cs-CZ" sz="2400" dirty="0">
                <a:effectLst/>
                <a:latin typeface="Arial Nova Cond" panose="020B0506020202020204" pitchFamily="34" charset="0"/>
              </a:rPr>
              <a:t>; zavedení systému řízení kvality (dopadů) na systémové úrovni (území, cílové skupiny) prostřednictvím vybraných indikátorů; vznik mezioborových odborných panelů a systému odborných konzultantů na regionální a národní úrovni</a:t>
            </a:r>
          </a:p>
          <a:p>
            <a:pPr algn="just">
              <a:lnSpc>
                <a:spcPct val="90000"/>
              </a:lnSpc>
              <a:spcAft>
                <a:spcPts val="400"/>
              </a:spcAft>
            </a:pPr>
            <a:endParaRPr lang="cs-CZ" sz="2400" dirty="0">
              <a:effectLst/>
              <a:latin typeface="Arial Nova Cond" panose="020B0506020202020204" pitchFamily="34" charset="0"/>
            </a:endParaRPr>
          </a:p>
          <a:p>
            <a:pPr algn="just">
              <a:lnSpc>
                <a:spcPct val="90000"/>
              </a:lnSpc>
              <a:spcAft>
                <a:spcPts val="600"/>
              </a:spcAft>
            </a:pPr>
            <a:r>
              <a:rPr lang="cs-CZ" sz="2400" b="1" dirty="0">
                <a:effectLst/>
                <a:latin typeface="Arial Nova Cond" panose="020B0506020202020204" pitchFamily="34" charset="0"/>
              </a:rPr>
              <a:t>Nejednoznačná pravidla pro sdílení informací, faktická neexistence jednotného informačního systému, nedostupnost některých dat potřebných pro rozhodovací procesy</a:t>
            </a:r>
            <a:endParaRPr lang="cs-CZ" sz="2400" dirty="0">
              <a:effectLst/>
              <a:latin typeface="Arial Nova Cond" panose="020B0506020202020204" pitchFamily="34" charset="0"/>
            </a:endParaRPr>
          </a:p>
          <a:p>
            <a:pPr algn="just">
              <a:lnSpc>
                <a:spcPct val="90000"/>
              </a:lnSpc>
              <a:spcAft>
                <a:spcPts val="600"/>
              </a:spcAft>
            </a:pPr>
            <a:r>
              <a:rPr lang="cs-CZ" sz="2400" dirty="0">
                <a:effectLst/>
                <a:latin typeface="Arial Nova Cond" panose="020B0506020202020204" pitchFamily="34" charset="0"/>
              </a:rPr>
              <a:t>Stanovení pravidel ochrany údajů a sdílení informací při spolupráci v rámci systému ochrany dětí a podpory rodin, </a:t>
            </a:r>
            <a:r>
              <a:rPr lang="cs-CZ" sz="2400" dirty="0">
                <a:effectLst/>
                <a:highlight>
                  <a:srgbClr val="FFFF00"/>
                </a:highlight>
                <a:latin typeface="Arial Nova Cond" panose="020B0506020202020204" pitchFamily="34" charset="0"/>
              </a:rPr>
              <a:t>vznik informačního systému ochrany dětí</a:t>
            </a:r>
            <a:endParaRPr lang="cs-CZ" sz="2400" dirty="0">
              <a:effectLst/>
              <a:latin typeface="Arial Nova Cond" panose="020B0506020202020204" pitchFamily="34" charset="0"/>
            </a:endParaRPr>
          </a:p>
          <a:p>
            <a:pPr algn="just">
              <a:lnSpc>
                <a:spcPct val="90000"/>
              </a:lnSpc>
              <a:spcAft>
                <a:spcPts val="600"/>
              </a:spcAft>
            </a:pPr>
            <a:endParaRPr lang="cs-CZ" sz="2400" dirty="0">
              <a:effectLst/>
              <a:latin typeface="Arial Nova Cond" panose="020B0506020202020204" pitchFamily="34" charset="0"/>
            </a:endParaRPr>
          </a:p>
          <a:p>
            <a:pPr algn="just">
              <a:lnSpc>
                <a:spcPct val="90000"/>
              </a:lnSpc>
              <a:spcAft>
                <a:spcPts val="600"/>
              </a:spcAft>
            </a:pPr>
            <a:r>
              <a:rPr lang="cs-CZ" sz="2400" b="1" dirty="0">
                <a:effectLst/>
                <a:latin typeface="Arial Nova Cond" panose="020B0506020202020204" pitchFamily="34" charset="0"/>
              </a:rPr>
              <a:t>Nepřehledná právní úprava rozdělená do řady rezortních předpisů</a:t>
            </a:r>
            <a:endParaRPr lang="cs-CZ" sz="2400" b="1" dirty="0">
              <a:latin typeface="Arial Nova Cond" panose="020B0506020202020204" pitchFamily="34" charset="0"/>
            </a:endParaRPr>
          </a:p>
          <a:p>
            <a:pPr algn="just">
              <a:lnSpc>
                <a:spcPct val="90000"/>
              </a:lnSpc>
              <a:spcAft>
                <a:spcPts val="600"/>
              </a:spcAft>
            </a:pPr>
            <a:r>
              <a:rPr lang="cs-CZ" sz="2400" dirty="0">
                <a:effectLst/>
                <a:highlight>
                  <a:srgbClr val="FFFF00"/>
                </a:highlight>
                <a:latin typeface="Arial Nova Cond" panose="020B0506020202020204" pitchFamily="34" charset="0"/>
              </a:rPr>
              <a:t>Zpřehlednění a modernizace právní úpravy přijetím nového zákona o ochraně dětí a podpoře rodin</a:t>
            </a:r>
          </a:p>
          <a:p>
            <a:pPr lvl="0" indent="-228600">
              <a:lnSpc>
                <a:spcPct val="90000"/>
              </a:lnSpc>
              <a:spcAft>
                <a:spcPts val="400"/>
              </a:spcAft>
              <a:buFont typeface="Arial" panose="020B0604020202020204" pitchFamily="34" charset="0"/>
              <a:buChar char="•"/>
            </a:pPr>
            <a:endParaRPr lang="en-US" sz="900" dirty="0">
              <a:effectLst/>
            </a:endParaRPr>
          </a:p>
        </p:txBody>
      </p:sp>
    </p:spTree>
    <p:extLst>
      <p:ext uri="{BB962C8B-B14F-4D97-AF65-F5344CB8AC3E}">
        <p14:creationId xmlns:p14="http://schemas.microsoft.com/office/powerpoint/2010/main" val="1729217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219200"/>
            <a:ext cx="338312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Nadpis 1">
            <a:extLst>
              <a:ext uri="{FF2B5EF4-FFF2-40B4-BE49-F238E27FC236}">
                <a16:creationId xmlns:a16="http://schemas.microsoft.com/office/drawing/2014/main" id="{969850B6-1593-CF90-A552-B4DAB9B225F2}"/>
              </a:ext>
            </a:extLst>
          </p:cNvPr>
          <p:cNvSpPr>
            <a:spLocks noGrp="1"/>
          </p:cNvSpPr>
          <p:nvPr>
            <p:ph type="title"/>
          </p:nvPr>
        </p:nvSpPr>
        <p:spPr>
          <a:xfrm>
            <a:off x="333769" y="2090114"/>
            <a:ext cx="2726063" cy="2481886"/>
          </a:xfrm>
        </p:spPr>
        <p:txBody>
          <a:bodyPr vert="horz" lIns="91440" tIns="45720" rIns="91440" bIns="45720" rtlCol="0" anchor="ctr">
            <a:normAutofit/>
          </a:bodyPr>
          <a:lstStyle/>
          <a:p>
            <a:pPr algn="ctr" defTabSz="914400"/>
            <a:r>
              <a:rPr lang="cs-CZ" sz="2400" b="1" kern="1200" dirty="0">
                <a:solidFill>
                  <a:srgbClr val="000099"/>
                </a:solidFill>
                <a:latin typeface="Arial Nova Cond" panose="020B0506020202020204" pitchFamily="34" charset="0"/>
              </a:rPr>
              <a:t>Související procesy     a varianty legislativního řešení </a:t>
            </a:r>
          </a:p>
        </p:txBody>
      </p:sp>
      <p:sp>
        <p:nvSpPr>
          <p:cNvPr id="7" name="TextovéPole 6">
            <a:extLst>
              <a:ext uri="{FF2B5EF4-FFF2-40B4-BE49-F238E27FC236}">
                <a16:creationId xmlns:a16="http://schemas.microsoft.com/office/drawing/2014/main" id="{4C6D7AB5-2CF5-115A-B87A-7DDDB656EE17}"/>
              </a:ext>
            </a:extLst>
          </p:cNvPr>
          <p:cNvSpPr txBox="1"/>
          <p:nvPr/>
        </p:nvSpPr>
        <p:spPr>
          <a:xfrm>
            <a:off x="3183263" y="476672"/>
            <a:ext cx="5709217" cy="6048672"/>
          </a:xfrm>
          <a:prstGeom prst="rect">
            <a:avLst/>
          </a:prstGeom>
        </p:spPr>
        <p:txBody>
          <a:bodyPr vert="horz" lIns="91440" tIns="45720" rIns="91440" bIns="45720" rtlCol="0" anchor="ctr">
            <a:normAutofit/>
          </a:bodyPr>
          <a:lstStyle/>
          <a:p>
            <a:pPr algn="just">
              <a:lnSpc>
                <a:spcPct val="90000"/>
              </a:lnSpc>
              <a:spcAft>
                <a:spcPts val="600"/>
              </a:spcAft>
            </a:pPr>
            <a:r>
              <a:rPr lang="cs-CZ" sz="1600" b="1" dirty="0">
                <a:latin typeface="Arial Nova Cond" panose="020B0506020202020204" pitchFamily="34" charset="0"/>
              </a:rPr>
              <a:t>Novela zákona o sociálních službách </a:t>
            </a:r>
          </a:p>
          <a:p>
            <a:pPr algn="just">
              <a:lnSpc>
                <a:spcPct val="90000"/>
              </a:lnSpc>
              <a:spcAft>
                <a:spcPts val="600"/>
              </a:spcAft>
            </a:pPr>
            <a:r>
              <a:rPr lang="cs-CZ" sz="1600" b="1" dirty="0">
                <a:latin typeface="Arial Nova Cond" panose="020B0506020202020204" pitchFamily="34" charset="0"/>
              </a:rPr>
              <a:t>Zákon o podpoře v bydlení </a:t>
            </a:r>
          </a:p>
          <a:p>
            <a:pPr algn="just">
              <a:lnSpc>
                <a:spcPct val="90000"/>
              </a:lnSpc>
              <a:spcAft>
                <a:spcPts val="600"/>
              </a:spcAft>
            </a:pPr>
            <a:r>
              <a:rPr lang="cs-CZ" sz="1600" b="1" dirty="0">
                <a:latin typeface="Arial Nova Cond" panose="020B0506020202020204" pitchFamily="34" charset="0"/>
              </a:rPr>
              <a:t>Změny v dávkových systémech</a:t>
            </a:r>
          </a:p>
          <a:p>
            <a:pPr algn="just">
              <a:lnSpc>
                <a:spcPct val="90000"/>
              </a:lnSpc>
              <a:spcAft>
                <a:spcPts val="600"/>
              </a:spcAft>
            </a:pPr>
            <a:r>
              <a:rPr lang="cs-CZ" sz="1600" b="1" dirty="0">
                <a:latin typeface="Arial Nova Cond" panose="020B0506020202020204" pitchFamily="34" charset="0"/>
              </a:rPr>
              <a:t>Nahrazení zákona o ústavní výchově a ochranné výchově </a:t>
            </a:r>
            <a:endParaRPr lang="cs-CZ" sz="1600" dirty="0">
              <a:latin typeface="Arial Nova Cond" panose="020B0506020202020204" pitchFamily="34" charset="0"/>
            </a:endParaRPr>
          </a:p>
          <a:p>
            <a:pPr indent="-228600" algn="just">
              <a:lnSpc>
                <a:spcPct val="90000"/>
              </a:lnSpc>
              <a:spcAft>
                <a:spcPts val="600"/>
              </a:spcAft>
              <a:buFont typeface="Arial" panose="020B0604020202020204" pitchFamily="34" charset="0"/>
              <a:buChar char="•"/>
            </a:pPr>
            <a:endParaRPr lang="cs-CZ" sz="1600" dirty="0">
              <a:latin typeface="Arial Nova Cond" panose="020B0506020202020204" pitchFamily="34" charset="0"/>
            </a:endParaRPr>
          </a:p>
          <a:p>
            <a:pPr marL="457200" lvl="0" indent="-342900" algn="just">
              <a:lnSpc>
                <a:spcPct val="90000"/>
              </a:lnSpc>
              <a:buFont typeface="+mj-lt"/>
              <a:buAutoNum type="arabicPeriod"/>
            </a:pPr>
            <a:r>
              <a:rPr lang="cs-CZ" sz="1600" dirty="0">
                <a:effectLst/>
                <a:latin typeface="Arial Nova Cond" panose="020B0506020202020204" pitchFamily="34" charset="0"/>
              </a:rPr>
              <a:t>Změny proběhnou pouze formou novelizace již existujících právních </a:t>
            </a:r>
            <a:r>
              <a:rPr lang="cs-CZ" sz="1600">
                <a:effectLst/>
                <a:latin typeface="Arial Nova Cond" panose="020B0506020202020204" pitchFamily="34" charset="0"/>
              </a:rPr>
              <a:t>předpisů.</a:t>
            </a:r>
            <a:endParaRPr lang="cs-CZ" sz="1600" dirty="0">
              <a:effectLst/>
              <a:latin typeface="Arial Nova Cond" panose="020B0506020202020204" pitchFamily="34" charset="0"/>
            </a:endParaRPr>
          </a:p>
          <a:p>
            <a:pPr marL="457200" lvl="0" indent="-342900" algn="just">
              <a:lnSpc>
                <a:spcPct val="90000"/>
              </a:lnSpc>
              <a:buFont typeface="+mj-lt"/>
              <a:buAutoNum type="arabicPeriod"/>
            </a:pPr>
            <a:r>
              <a:rPr lang="cs-CZ" sz="1600" dirty="0">
                <a:effectLst/>
                <a:latin typeface="Arial Nova Cond" panose="020B0506020202020204" pitchFamily="34" charset="0"/>
              </a:rPr>
              <a:t>Změny proběhnou formou novelizace existujících právní předpisů. Nová právní úprava se omezí pouze na otázky spolupráce a koordinace. </a:t>
            </a:r>
          </a:p>
          <a:p>
            <a:pPr marL="457200" lvl="0" indent="-342900" algn="just">
              <a:lnSpc>
                <a:spcPct val="90000"/>
              </a:lnSpc>
              <a:buFont typeface="+mj-lt"/>
              <a:buAutoNum type="arabicPeriod"/>
            </a:pPr>
            <a:r>
              <a:rPr lang="cs-CZ" sz="1600" dirty="0">
                <a:effectLst/>
                <a:latin typeface="Arial Nova Cond" panose="020B0506020202020204" pitchFamily="34" charset="0"/>
              </a:rPr>
              <a:t>První fáze změn bude provedena prostřednictvím novelizace platných právních předpisů, souběžně bude připravena            a schválena komplexní právní úprava v oblasti ochrany dětí a podpory rodin, která nabude účinnosti s určitým časovým odstupem (podobný postup byl použit při přípravě a implementaci nového občanského zákoníku). </a:t>
            </a:r>
          </a:p>
          <a:p>
            <a:pPr marL="457200" lvl="0" indent="-342900" algn="just">
              <a:lnSpc>
                <a:spcPct val="90000"/>
              </a:lnSpc>
              <a:buFont typeface="+mj-lt"/>
              <a:buAutoNum type="arabicPeriod"/>
            </a:pPr>
            <a:r>
              <a:rPr lang="cs-CZ" sz="1600" dirty="0">
                <a:effectLst/>
                <a:latin typeface="Arial Nova Cond" panose="020B0506020202020204" pitchFamily="34" charset="0"/>
              </a:rPr>
              <a:t>Bude platit dosavadní právní stav (bez zásadnějších novelizací) až do doby, kdy bude připravena a schválena nová právní úprava.  </a:t>
            </a:r>
            <a:r>
              <a:rPr lang="cs-CZ" sz="1600" dirty="0">
                <a:latin typeface="Arial Nova Cond" panose="020B0506020202020204" pitchFamily="34" charset="0"/>
              </a:rPr>
              <a:t> </a:t>
            </a:r>
            <a:endParaRPr lang="cs-CZ" sz="1600" dirty="0">
              <a:effectLst/>
              <a:latin typeface="Arial Nova Cond" panose="020B0506020202020204" pitchFamily="34" charset="0"/>
            </a:endParaRPr>
          </a:p>
          <a:p>
            <a:pPr lvl="0" indent="-228600" algn="just">
              <a:lnSpc>
                <a:spcPct val="90000"/>
              </a:lnSpc>
              <a:spcAft>
                <a:spcPts val="400"/>
              </a:spcAft>
              <a:buFont typeface="Arial" panose="020B0604020202020204" pitchFamily="34" charset="0"/>
              <a:buChar char="•"/>
            </a:pPr>
            <a:endParaRPr lang="cs-CZ" sz="1300" dirty="0">
              <a:effectLst/>
            </a:endParaRPr>
          </a:p>
        </p:txBody>
      </p:sp>
    </p:spTree>
    <p:extLst>
      <p:ext uri="{BB962C8B-B14F-4D97-AF65-F5344CB8AC3E}">
        <p14:creationId xmlns:p14="http://schemas.microsoft.com/office/powerpoint/2010/main" val="93608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a:xfrm>
            <a:off x="436650" y="609599"/>
            <a:ext cx="7303702" cy="821237"/>
          </a:xfrm>
        </p:spPr>
        <p:txBody>
          <a:bodyPr>
            <a:normAutofit/>
          </a:bodyPr>
          <a:lstStyle/>
          <a:p>
            <a:pPr lvl="0">
              <a:spcAft>
                <a:spcPts val="2400"/>
              </a:spcAft>
            </a:pPr>
            <a:r>
              <a:rPr lang="cs-CZ" sz="24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Reforma systému ochrany dětí a podpory rodin</a:t>
            </a:r>
          </a:p>
        </p:txBody>
      </p:sp>
      <p:sp>
        <p:nvSpPr>
          <p:cNvPr id="9222" name="Freeform: Shape 9225">
            <a:extLst>
              <a:ext uri="{FF2B5EF4-FFF2-40B4-BE49-F238E27FC236}">
                <a16:creationId xmlns:a16="http://schemas.microsoft.com/office/drawing/2014/main" id="{2B573B51-C170-49C0-A3D9-8D99730C4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42443" y="2"/>
            <a:ext cx="5701557"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19" name="Rectangle 3"/>
          <p:cNvSpPr>
            <a:spLocks noGrp="1" noChangeArrowheads="1"/>
          </p:cNvSpPr>
          <p:nvPr>
            <p:ph idx="1"/>
          </p:nvPr>
        </p:nvSpPr>
        <p:spPr>
          <a:xfrm>
            <a:off x="539553" y="1430836"/>
            <a:ext cx="4764643" cy="4079774"/>
          </a:xfrm>
        </p:spPr>
        <p:txBody>
          <a:bodyPr>
            <a:normAutofit/>
          </a:bodyPr>
          <a:lstStyle/>
          <a:p>
            <a:pPr marL="342900" lvl="0" indent="-342900">
              <a:spcAft>
                <a:spcPts val="600"/>
              </a:spcAft>
              <a:buFont typeface="Wingdings" panose="05000000000000000000" pitchFamily="2" charset="2"/>
              <a:buChar char=""/>
            </a:pPr>
            <a:endParaRPr lang="cs-CZ" sz="1300" b="1" dirty="0">
              <a:latin typeface="Arial Nova Cond" panose="020B0506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Vychází z Národní strategie ochrany práv dětí 2021-2029 (schválena minulou vládou</a:t>
            </a:r>
            <a:r>
              <a:rPr lang="cs-CZ" sz="1600" dirty="0">
                <a:latin typeface="Arial Nova Cond" panose="020B0506020202020204" pitchFamily="34" charset="0"/>
                <a:ea typeface="Calibri" panose="020F0502020204030204" pitchFamily="34" charset="0"/>
                <a:cs typeface="Times New Roman" panose="02020603050405020304" pitchFamily="18" charset="0"/>
              </a:rPr>
              <a:t>)</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 a Programového prohlášení současné vlády</a:t>
            </a: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Nositeli změn budou </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zákon o ochraně dětí                 a novelizovaný zákon o sociálních službách, součástí jsou však i změny dalších právních předpisů</a:t>
            </a:r>
          </a:p>
          <a:p>
            <a:pPr marL="342900" lvl="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Je pl</a:t>
            </a:r>
            <a:r>
              <a:rPr lang="cs-CZ" sz="1600" dirty="0">
                <a:latin typeface="Arial Nova Cond" panose="020B0506020202020204" pitchFamily="34" charset="0"/>
                <a:ea typeface="Calibri" panose="020F0502020204030204" pitchFamily="34" charset="0"/>
                <a:cs typeface="Times New Roman" panose="02020603050405020304" pitchFamily="18" charset="0"/>
              </a:rPr>
              <a:t>ánováno rozdělení realizace změn do dvou etap (2025-2026 a do roku 2029)</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 </a:t>
            </a:r>
          </a:p>
          <a:p>
            <a:pPr marL="342900" lvl="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Spolu s návrhem </a:t>
            </a:r>
            <a:r>
              <a:rPr lang="cs-CZ" sz="1600" dirty="0">
                <a:latin typeface="Arial Nova Cond" panose="020B0506020202020204" pitchFamily="34" charset="0"/>
                <a:ea typeface="Calibri" panose="020F0502020204030204" pitchFamily="34" charset="0"/>
                <a:cs typeface="Times New Roman" panose="02020603050405020304" pitchFamily="18" charset="0"/>
              </a:rPr>
              <a:t>zákona bude připraven </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implementační dokument „Reforma ochrany dětí       a podpory rodin: Cesta ke změně“ (souhrn opatření legislativní i nelegislativní povahy)</a:t>
            </a:r>
          </a:p>
          <a:p>
            <a:pPr marL="342900" lvl="0" indent="-342900">
              <a:spcAft>
                <a:spcPts val="600"/>
              </a:spcAft>
              <a:buFont typeface="Wingdings" panose="05000000000000000000" pitchFamily="2" charset="2"/>
              <a:buChar char=""/>
            </a:pPr>
            <a:endParaRPr lang="cs-CZ" sz="1300" b="1" dirty="0">
              <a:latin typeface="Arial Nova Cond" panose="020B0506020202020204" pitchFamily="34" charset="0"/>
              <a:ea typeface="Calibri" panose="020F0502020204030204" pitchFamily="34" charset="0"/>
              <a:cs typeface="Arial" panose="020B0604020202020204" pitchFamily="34" charset="0"/>
            </a:endParaRPr>
          </a:p>
        </p:txBody>
      </p:sp>
      <p:pic>
        <p:nvPicPr>
          <p:cNvPr id="10" name="Picture 4">
            <a:extLst>
              <a:ext uri="{FF2B5EF4-FFF2-40B4-BE49-F238E27FC236}">
                <a16:creationId xmlns:a16="http://schemas.microsoft.com/office/drawing/2014/main" id="{FF341E37-A67B-473F-BAFF-826186F505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9350" y="1830525"/>
            <a:ext cx="3348000" cy="3230820"/>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CCC13F95-483D-48A1-8544-8BE7E6C40919}"/>
              </a:ext>
            </a:extLst>
          </p:cNvPr>
          <p:cNvPicPr>
            <a:picLocks noChangeAspect="1"/>
          </p:cNvPicPr>
          <p:nvPr/>
        </p:nvPicPr>
        <p:blipFill>
          <a:blip r:embed="rId4"/>
          <a:stretch>
            <a:fillRect/>
          </a:stretch>
        </p:blipFill>
        <p:spPr>
          <a:xfrm>
            <a:off x="436650" y="5600349"/>
            <a:ext cx="8270700" cy="756000"/>
          </a:xfrm>
          <a:prstGeom prst="rect">
            <a:avLst/>
          </a:prstGeom>
        </p:spPr>
      </p:pic>
      <p:sp>
        <p:nvSpPr>
          <p:cNvPr id="9223" name="Freeform: Shape 9227">
            <a:extLst>
              <a:ext uri="{FF2B5EF4-FFF2-40B4-BE49-F238E27FC236}">
                <a16:creationId xmlns:a16="http://schemas.microsoft.com/office/drawing/2014/main" id="{CC7BCC73-A901-44EB-B0E7-879E19267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9827"/>
            <a:ext cx="8010421"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ástupný symbol pro číslo snímku 1">
            <a:extLst>
              <a:ext uri="{FF2B5EF4-FFF2-40B4-BE49-F238E27FC236}">
                <a16:creationId xmlns:a16="http://schemas.microsoft.com/office/drawing/2014/main" id="{AF06A4E3-F9AF-4855-B354-6BAC63AFA38D}"/>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EF967A5A-72BB-423B-8F6E-DC56BA22A15D}" type="slidenum">
              <a:rPr lang="en-US" smtClean="0"/>
              <a:pPr>
                <a:spcAft>
                  <a:spcPts val="600"/>
                </a:spcAft>
                <a:defRPr/>
              </a:pPr>
              <a:t>22</a:t>
            </a:fld>
            <a:endParaRPr lang="en-US"/>
          </a:p>
        </p:txBody>
      </p:sp>
    </p:spTree>
    <p:extLst>
      <p:ext uri="{BB962C8B-B14F-4D97-AF65-F5344CB8AC3E}">
        <p14:creationId xmlns:p14="http://schemas.microsoft.com/office/powerpoint/2010/main" val="961088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Shape 9225">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18" name="Rectangle 2"/>
          <p:cNvSpPr>
            <a:spLocks noGrp="1" noChangeArrowheads="1"/>
          </p:cNvSpPr>
          <p:nvPr>
            <p:ph type="title"/>
          </p:nvPr>
        </p:nvSpPr>
        <p:spPr>
          <a:xfrm>
            <a:off x="628650" y="3905833"/>
            <a:ext cx="3161297" cy="2398713"/>
          </a:xfrm>
        </p:spPr>
        <p:txBody>
          <a:bodyPr>
            <a:normAutofit/>
          </a:bodyPr>
          <a:lstStyle/>
          <a:p>
            <a:pPr lvl="0">
              <a:spcAft>
                <a:spcPts val="2400"/>
              </a:spcAft>
            </a:pPr>
            <a:r>
              <a:rPr lang="cs-CZ" sz="24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Pracovní proces </a:t>
            </a:r>
          </a:p>
        </p:txBody>
      </p:sp>
      <p:pic>
        <p:nvPicPr>
          <p:cNvPr id="10" name="Obrázek 9" descr="Obsah obrázku text, Písmo, růžová, Purpurová&#10;&#10;Popis byl vytvořen automaticky">
            <a:extLst>
              <a:ext uri="{FF2B5EF4-FFF2-40B4-BE49-F238E27FC236}">
                <a16:creationId xmlns:a16="http://schemas.microsoft.com/office/drawing/2014/main" id="{258945C6-8F1D-4DC3-9BAA-FEC454453367}"/>
              </a:ext>
            </a:extLst>
          </p:cNvPr>
          <p:cNvPicPr/>
          <p:nvPr/>
        </p:nvPicPr>
        <p:blipFill rotWithShape="1">
          <a:blip r:embed="rId3">
            <a:extLst>
              <a:ext uri="{28A0092B-C50C-407E-A947-70E740481C1C}">
                <a14:useLocalDpi xmlns:a14="http://schemas.microsoft.com/office/drawing/2010/main" val="0"/>
              </a:ext>
            </a:extLst>
          </a:blip>
          <a:srcRect l="3571" r="2647"/>
          <a:stretch/>
        </p:blipFill>
        <p:spPr bwMode="auto">
          <a:xfrm>
            <a:off x="1547664" y="1196752"/>
            <a:ext cx="7406444" cy="1134936"/>
          </a:xfrm>
          <a:prstGeom prst="rect">
            <a:avLst/>
          </a:prstGeom>
          <a:noFill/>
          <a:extLst>
            <a:ext uri="{53640926-AAD7-44D8-BBD7-CCE9431645EC}">
              <a14:shadowObscured xmlns:a14="http://schemas.microsoft.com/office/drawing/2010/main"/>
            </a:ext>
          </a:extLst>
        </p:spPr>
      </p:pic>
      <p:sp>
        <p:nvSpPr>
          <p:cNvPr id="9219" name="Rectangle 3"/>
          <p:cNvSpPr>
            <a:spLocks noGrp="1" noChangeArrowheads="1"/>
          </p:cNvSpPr>
          <p:nvPr>
            <p:ph idx="1"/>
          </p:nvPr>
        </p:nvSpPr>
        <p:spPr>
          <a:xfrm>
            <a:off x="2987824" y="3576186"/>
            <a:ext cx="5527526" cy="3093174"/>
          </a:xfrm>
        </p:spPr>
        <p:txBody>
          <a:bodyPr anchor="ctr">
            <a:normAutofit/>
          </a:bodyPr>
          <a:lstStyle/>
          <a:p>
            <a:pPr marL="342900" lvl="0" indent="-342900">
              <a:spcAft>
                <a:spcPts val="600"/>
              </a:spcAft>
              <a:buFont typeface="Wingdings" panose="05000000000000000000" pitchFamily="2" charset="2"/>
              <a:buChar char=""/>
            </a:pPr>
            <a:endParaRPr lang="cs-CZ" sz="1200" b="1" dirty="0">
              <a:latin typeface="Arial Nova Cond" panose="020B0506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Ministerstvo práce a sociálních věcí vytvořilo 8 pracovních skupin a širší okruh odborných </a:t>
            </a:r>
            <a:r>
              <a:rPr lang="cs-CZ" sz="1600" dirty="0">
                <a:latin typeface="Arial Nova Cond" panose="020B0506020202020204" pitchFamily="34" charset="0"/>
                <a:ea typeface="Calibri" panose="020F0502020204030204" pitchFamily="34" charset="0"/>
                <a:cs typeface="Times New Roman" panose="02020603050405020304" pitchFamily="18" charset="0"/>
              </a:rPr>
              <a:t>konzultantů. Do přípravného procesu je zapojeno téměř 200 odborníků a organizací. Po Podkladem je </a:t>
            </a:r>
            <a:r>
              <a:rPr lang="cs-CZ" sz="1600" dirty="0">
                <a:effectLst/>
                <a:latin typeface="Arial Nova Cond" panose="020B0506020202020204" pitchFamily="34" charset="0"/>
                <a:ea typeface="Calibri" panose="020F0502020204030204" pitchFamily="34" charset="0"/>
                <a:cs typeface="Times New Roman" panose="02020603050405020304" pitchFamily="18" charset="0"/>
              </a:rPr>
              <a:t>verze 1.0 věcných zásad (konzultační dokument. </a:t>
            </a:r>
            <a:r>
              <a:rPr lang="cs-CZ" sz="1600" dirty="0">
                <a:latin typeface="Arial Nova Cond" panose="020B0506020202020204" pitchFamily="34" charset="0"/>
                <a:ea typeface="Calibri" panose="020F0502020204030204" pitchFamily="34" charset="0"/>
                <a:cs typeface="Times New Roman" panose="02020603050405020304" pitchFamily="18" charset="0"/>
              </a:rPr>
              <a:t> </a:t>
            </a: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Po dopracování bude dokument představen široké veřejnosti a podroben veřejné diskusi. </a:t>
            </a:r>
            <a:endParaRPr lang="cs-CZ" sz="1200" dirty="0">
              <a:latin typeface="Arial Nova Cond" panose="020B0506020202020204" pitchFamily="34" charset="0"/>
              <a:ea typeface="Calibri" panose="020F0502020204030204" pitchFamily="34" charset="0"/>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AF06A4E3-F9AF-4855-B354-6BAC63AFA38D}"/>
              </a:ext>
            </a:extLst>
          </p:cNvPr>
          <p:cNvSpPr>
            <a:spLocks noGrp="1"/>
          </p:cNvSpPr>
          <p:nvPr>
            <p:ph type="sldNum" sz="quarter" idx="12"/>
          </p:nvPr>
        </p:nvSpPr>
        <p:spPr>
          <a:xfrm>
            <a:off x="6457950" y="6356350"/>
            <a:ext cx="2057400" cy="365125"/>
          </a:xfrm>
        </p:spPr>
        <p:txBody>
          <a:bodyPr>
            <a:normAutofit/>
          </a:bodyPr>
          <a:lstStyle/>
          <a:p>
            <a:pPr>
              <a:spcAft>
                <a:spcPts val="600"/>
              </a:spcAft>
              <a:defRPr/>
            </a:pPr>
            <a:fld id="{EF967A5A-72BB-423B-8F6E-DC56BA22A15D}" type="slidenum">
              <a:rPr lang="en-US" smtClean="0"/>
              <a:pPr>
                <a:spcAft>
                  <a:spcPts val="600"/>
                </a:spcAft>
                <a:defRPr/>
              </a:pPr>
              <a:t>23</a:t>
            </a:fld>
            <a:endParaRPr lang="en-US"/>
          </a:p>
        </p:txBody>
      </p:sp>
      <p:pic>
        <p:nvPicPr>
          <p:cNvPr id="8" name="Obrázek 7" descr="Obsah obrázku text, snímek obrazovky, Písmo, logo&#10;&#10;Popis byl vytvořen automaticky">
            <a:extLst>
              <a:ext uri="{FF2B5EF4-FFF2-40B4-BE49-F238E27FC236}">
                <a16:creationId xmlns:a16="http://schemas.microsoft.com/office/drawing/2014/main" id="{71E7E76B-7FA7-4ED2-A0CD-A3DEAFD74A9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9592" y="666056"/>
            <a:ext cx="1799590" cy="2326005"/>
          </a:xfrm>
          <a:prstGeom prst="rect">
            <a:avLst/>
          </a:prstGeom>
          <a:ln>
            <a:solidFill>
              <a:schemeClr val="tx1"/>
            </a:solidFill>
          </a:ln>
        </p:spPr>
      </p:pic>
    </p:spTree>
    <p:extLst>
      <p:ext uri="{BB962C8B-B14F-4D97-AF65-F5344CB8AC3E}">
        <p14:creationId xmlns:p14="http://schemas.microsoft.com/office/powerpoint/2010/main" val="97582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Shape 922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323528" y="643467"/>
            <a:ext cx="3096344" cy="810607"/>
          </a:xfrm>
        </p:spPr>
        <p:txBody>
          <a:bodyPr>
            <a:normAutofit fontScale="90000"/>
          </a:bodyPr>
          <a:lstStyle/>
          <a:p>
            <a:pPr lvl="0">
              <a:spcAft>
                <a:spcPts val="2400"/>
              </a:spcAft>
            </a:pPr>
            <a:r>
              <a:rPr lang="cs-CZ" sz="2300" b="1" dirty="0">
                <a:solidFill>
                  <a:srgbClr val="000099"/>
                </a:solidFill>
                <a:latin typeface="Arial Nova Cond" panose="020B0506020202020204" pitchFamily="34" charset="0"/>
                <a:ea typeface="Calibri" panose="020F0502020204030204" pitchFamily="34" charset="0"/>
                <a:cs typeface="Arial" panose="020B0604020202020204" pitchFamily="34" charset="0"/>
              </a:rPr>
              <a:t>Návrhy následně projdou standardním legislativním procesem</a:t>
            </a:r>
          </a:p>
        </p:txBody>
      </p:sp>
      <p:sp>
        <p:nvSpPr>
          <p:cNvPr id="9219" name="Rectangle 3"/>
          <p:cNvSpPr>
            <a:spLocks noGrp="1" noChangeArrowheads="1"/>
          </p:cNvSpPr>
          <p:nvPr>
            <p:ph idx="1"/>
          </p:nvPr>
        </p:nvSpPr>
        <p:spPr>
          <a:xfrm>
            <a:off x="323528" y="1772817"/>
            <a:ext cx="2952328" cy="4404146"/>
          </a:xfrm>
        </p:spPr>
        <p:txBody>
          <a:bodyPr>
            <a:normAutofit/>
          </a:bodyPr>
          <a:lstStyle/>
          <a:p>
            <a:pPr marL="342900" lvl="0" indent="-342900">
              <a:spcAft>
                <a:spcPts val="600"/>
              </a:spcAft>
              <a:buFont typeface="Wingdings" panose="05000000000000000000" pitchFamily="2" charset="2"/>
              <a:buChar char=""/>
            </a:pPr>
            <a:endParaRPr lang="cs-CZ" sz="1300" b="1" dirty="0">
              <a:latin typeface="Arial Nova Cond" panose="020B0506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Činnost pracovních skupin               i konzultační proces předchází obvyklé procesy přípravy právní úpravy </a:t>
            </a: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Návrhy projdou standardním legislativním procesem včetně vnitřního a vnějšího připomínkového řízení, Legislativní radou vlády atd., teprve poté se stanou vládním návrhem </a:t>
            </a:r>
          </a:p>
          <a:p>
            <a:pPr marL="342900" lvl="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Times New Roman" panose="02020603050405020304" pitchFamily="18" charset="0"/>
              </a:rPr>
              <a:t>O návrzích bude rozhodovat politická reprezentace, expertní činnost má formu doporučení pro tyto rozhodovací procesy</a:t>
            </a:r>
          </a:p>
          <a:p>
            <a:pPr marL="342900" lvl="0" indent="-342900">
              <a:spcAft>
                <a:spcPts val="600"/>
              </a:spcAft>
              <a:buFont typeface="Wingdings" panose="05000000000000000000" pitchFamily="2" charset="2"/>
              <a:buChar char=""/>
            </a:pPr>
            <a:endParaRPr lang="cs-CZ" sz="1300" dirty="0">
              <a:latin typeface="Arial Nova Cond" panose="020B0506020202020204" pitchFamily="34" charset="0"/>
              <a:ea typeface="Calibri" panose="020F0502020204030204" pitchFamily="34" charset="0"/>
              <a:cs typeface="Times New Roman" panose="02020603050405020304" pitchFamily="18" charset="0"/>
            </a:endParaRPr>
          </a:p>
          <a:p>
            <a:pPr marL="0" lvl="0" indent="0">
              <a:spcAft>
                <a:spcPts val="600"/>
              </a:spcAft>
              <a:buNone/>
            </a:pPr>
            <a:endParaRPr lang="cs-CZ" sz="1300" b="1" dirty="0">
              <a:latin typeface="Arial Nova Cond" panose="020B0506020202020204" pitchFamily="34" charset="0"/>
              <a:ea typeface="Calibri" panose="020F0502020204030204" pitchFamily="34" charset="0"/>
              <a:cs typeface="Arial" panose="020B0604020202020204" pitchFamily="34" charset="0"/>
            </a:endParaRPr>
          </a:p>
        </p:txBody>
      </p:sp>
      <p:pic>
        <p:nvPicPr>
          <p:cNvPr id="3076" name="Picture 4" descr="Obsah obrázku text, snímek obrazovky, diagram, Písmo&#10;&#10;Popis byl vytvořen automaticky">
            <a:extLst>
              <a:ext uri="{FF2B5EF4-FFF2-40B4-BE49-F238E27FC236}">
                <a16:creationId xmlns:a16="http://schemas.microsoft.com/office/drawing/2014/main" id="{3EEEB0A4-5C77-45C9-8DB8-FC95453BD7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5976" y="1628800"/>
            <a:ext cx="3894506" cy="435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93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CB7948F2-7D2D-A699-AC06-CE4DC6FF73F6}"/>
              </a:ext>
            </a:extLst>
          </p:cNvPr>
          <p:cNvSpPr/>
          <p:nvPr/>
        </p:nvSpPr>
        <p:spPr>
          <a:xfrm>
            <a:off x="0" y="896891"/>
            <a:ext cx="9144000" cy="3601941"/>
          </a:xfrm>
          <a:prstGeom prst="rect">
            <a:avLst/>
          </a:prstGeom>
          <a:solidFill>
            <a:srgbClr val="08A5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 name="Nadpis 3">
            <a:extLst>
              <a:ext uri="{FF2B5EF4-FFF2-40B4-BE49-F238E27FC236}">
                <a16:creationId xmlns:a16="http://schemas.microsoft.com/office/drawing/2014/main" id="{7CFD74E6-20F5-80DE-B833-0280AF906C4C}"/>
              </a:ext>
            </a:extLst>
          </p:cNvPr>
          <p:cNvSpPr>
            <a:spLocks noGrp="1"/>
          </p:cNvSpPr>
          <p:nvPr>
            <p:ph type="ctrTitle"/>
          </p:nvPr>
        </p:nvSpPr>
        <p:spPr>
          <a:xfrm>
            <a:off x="0" y="3172003"/>
            <a:ext cx="9144000" cy="1296144"/>
          </a:xfrm>
        </p:spPr>
        <p:txBody>
          <a:bodyPr>
            <a:normAutofit fontScale="90000"/>
          </a:bodyPr>
          <a:lstStyle/>
          <a:p>
            <a:br>
              <a:rPr lang="cs-CZ" sz="2700" kern="1500" spc="75" dirty="0">
                <a:solidFill>
                  <a:schemeClr val="bg1"/>
                </a:solidFill>
              </a:rPr>
            </a:br>
            <a:br>
              <a:rPr lang="cs-CZ" sz="2700" kern="1500" spc="75" dirty="0">
                <a:solidFill>
                  <a:schemeClr val="bg1"/>
                </a:solidFill>
              </a:rPr>
            </a:br>
            <a:r>
              <a:rPr lang="cs-CZ" sz="2700" kern="1500" spc="75" dirty="0">
                <a:solidFill>
                  <a:schemeClr val="bg1"/>
                </a:solidFill>
              </a:rPr>
              <a:t>Děkujeme za spolupráci!</a:t>
            </a:r>
            <a:br>
              <a:rPr lang="cs-CZ" sz="2700" kern="1500" spc="75" dirty="0">
                <a:solidFill>
                  <a:schemeClr val="bg1"/>
                </a:solidFill>
              </a:rPr>
            </a:br>
            <a:r>
              <a:rPr lang="cs-CZ" sz="2700" kern="1500" spc="75" dirty="0">
                <a:solidFill>
                  <a:schemeClr val="bg1"/>
                </a:solidFill>
              </a:rPr>
              <a:t>miloslav.macela@mpsv.cz; expertnitymy@gmail.com</a:t>
            </a:r>
            <a:br>
              <a:rPr lang="cs-CZ" sz="2700" kern="1500" spc="75" dirty="0">
                <a:solidFill>
                  <a:schemeClr val="bg1"/>
                </a:solidFill>
              </a:rPr>
            </a:br>
            <a:r>
              <a:rPr lang="cs-CZ" sz="2700" kern="1500" spc="75" dirty="0">
                <a:solidFill>
                  <a:schemeClr val="bg1"/>
                </a:solidFill>
              </a:rPr>
              <a:t> </a:t>
            </a:r>
            <a:br>
              <a:rPr lang="cs-CZ" sz="2700" kern="1500" spc="75" dirty="0">
                <a:solidFill>
                  <a:schemeClr val="bg1"/>
                </a:solidFill>
              </a:rPr>
            </a:br>
            <a:endParaRPr lang="cs-CZ" sz="2700" kern="1500" spc="75" dirty="0">
              <a:solidFill>
                <a:schemeClr val="bg1"/>
              </a:solidFill>
            </a:endParaRPr>
          </a:p>
        </p:txBody>
      </p:sp>
      <p:grpSp>
        <p:nvGrpSpPr>
          <p:cNvPr id="7" name="Skupina 6">
            <a:extLst>
              <a:ext uri="{FF2B5EF4-FFF2-40B4-BE49-F238E27FC236}">
                <a16:creationId xmlns:a16="http://schemas.microsoft.com/office/drawing/2014/main" id="{C839A96A-CE0D-0456-A034-09B8CBDB753A}"/>
              </a:ext>
            </a:extLst>
          </p:cNvPr>
          <p:cNvGrpSpPr/>
          <p:nvPr/>
        </p:nvGrpSpPr>
        <p:grpSpPr>
          <a:xfrm>
            <a:off x="2555776" y="4825865"/>
            <a:ext cx="4222637" cy="974692"/>
            <a:chOff x="1154469" y="5306607"/>
            <a:chExt cx="5630183" cy="1299589"/>
          </a:xfrm>
        </p:grpSpPr>
        <p:pic>
          <p:nvPicPr>
            <p:cNvPr id="1026" name="Picture 2" descr="Ministerstvo práce a sociálních věcí ČR | SOVZ">
              <a:extLst>
                <a:ext uri="{FF2B5EF4-FFF2-40B4-BE49-F238E27FC236}">
                  <a16:creationId xmlns:a16="http://schemas.microsoft.com/office/drawing/2014/main" id="{44359F16-4939-4380-FE06-F73AC852EC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469" y="5671169"/>
              <a:ext cx="2327919" cy="570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53B5642-20E7-E87A-4640-FF10DFDDDD0D}"/>
                </a:ext>
              </a:extLst>
            </p:cNvPr>
            <p:cNvPicPr>
              <a:picLocks noChangeAspect="1" noChangeArrowheads="1"/>
            </p:cNvPicPr>
            <p:nvPr/>
          </p:nvPicPr>
          <p:blipFill>
            <a:blip r:embed="rId3"/>
            <a:srcRect/>
            <a:stretch/>
          </p:blipFill>
          <p:spPr bwMode="auto">
            <a:xfrm>
              <a:off x="4394525" y="5306607"/>
              <a:ext cx="2390127" cy="129958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Obrázek 5">
            <a:extLst>
              <a:ext uri="{FF2B5EF4-FFF2-40B4-BE49-F238E27FC236}">
                <a16:creationId xmlns:a16="http://schemas.microsoft.com/office/drawing/2014/main" id="{85742C99-4D5C-0740-D7C1-309910A97A88}"/>
              </a:ext>
            </a:extLst>
          </p:cNvPr>
          <p:cNvPicPr>
            <a:picLocks noChangeAspect="1"/>
          </p:cNvPicPr>
          <p:nvPr/>
        </p:nvPicPr>
        <p:blipFill>
          <a:blip r:embed="rId4"/>
          <a:srcRect/>
          <a:stretch/>
        </p:blipFill>
        <p:spPr>
          <a:xfrm>
            <a:off x="1903659" y="1439092"/>
            <a:ext cx="5336682" cy="1415714"/>
          </a:xfrm>
          <a:prstGeom prst="rect">
            <a:avLst/>
          </a:prstGeom>
        </p:spPr>
      </p:pic>
      <p:cxnSp>
        <p:nvCxnSpPr>
          <p:cNvPr id="10" name="Přímá spojnice 9">
            <a:extLst>
              <a:ext uri="{FF2B5EF4-FFF2-40B4-BE49-F238E27FC236}">
                <a16:creationId xmlns:a16="http://schemas.microsoft.com/office/drawing/2014/main" id="{41D6167A-CAF4-050A-811E-E1386164B157}"/>
              </a:ext>
            </a:extLst>
          </p:cNvPr>
          <p:cNvCxnSpPr>
            <a:cxnSpLocks/>
          </p:cNvCxnSpPr>
          <p:nvPr/>
        </p:nvCxnSpPr>
        <p:spPr>
          <a:xfrm>
            <a:off x="1849672" y="2854806"/>
            <a:ext cx="544465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16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Picture 9233" descr="Bílá skládanka s jedním červeným dílkem">
            <a:extLst>
              <a:ext uri="{FF2B5EF4-FFF2-40B4-BE49-F238E27FC236}">
                <a16:creationId xmlns:a16="http://schemas.microsoft.com/office/drawing/2014/main" id="{ACC515BE-5B0B-3844-113B-AFDA0D41AD99}"/>
              </a:ext>
            </a:extLst>
          </p:cNvPr>
          <p:cNvPicPr>
            <a:picLocks noChangeAspect="1"/>
          </p:cNvPicPr>
          <p:nvPr/>
        </p:nvPicPr>
        <p:blipFill rotWithShape="1">
          <a:blip r:embed="rId3">
            <a:alphaModFix amt="20000"/>
          </a:blip>
          <a:srcRect l="13289" r="11685"/>
          <a:stretch/>
        </p:blipFill>
        <p:spPr>
          <a:xfrm>
            <a:off x="-3182" y="10"/>
            <a:ext cx="9147182" cy="6857990"/>
          </a:xfrm>
          <a:prstGeom prst="rect">
            <a:avLst/>
          </a:prstGeom>
        </p:spPr>
      </p:pic>
      <p:sp>
        <p:nvSpPr>
          <p:cNvPr id="9218" name="Rectangle 2"/>
          <p:cNvSpPr>
            <a:spLocks noGrp="1" noChangeArrowheads="1"/>
          </p:cNvSpPr>
          <p:nvPr>
            <p:ph type="title"/>
          </p:nvPr>
        </p:nvSpPr>
        <p:spPr>
          <a:xfrm>
            <a:off x="482600" y="321734"/>
            <a:ext cx="8178799" cy="1135737"/>
          </a:xfrm>
        </p:spPr>
        <p:txBody>
          <a:bodyPr>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Témata </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482600" y="1457471"/>
            <a:ext cx="8178799" cy="4707833"/>
          </a:xfrm>
        </p:spPr>
        <p:txBody>
          <a:bodyPr>
            <a:normAutofit/>
          </a:bodyPr>
          <a:lstStyle/>
          <a:p>
            <a:pPr marL="342900" lvl="0" indent="-342900" algn="just">
              <a:spcAft>
                <a:spcPts val="1800"/>
              </a:spcAft>
              <a:buFont typeface="Wingdings" panose="05000000000000000000" pitchFamily="2" charset="2"/>
              <a:buChar char=""/>
            </a:pPr>
            <a:r>
              <a:rPr lang="cs-CZ" sz="1800" b="1" dirty="0">
                <a:latin typeface="Arial Nova Cond" panose="020B0506020202020204" pitchFamily="34" charset="0"/>
                <a:ea typeface="Calibri" panose="020F0502020204030204" pitchFamily="34" charset="0"/>
                <a:cs typeface="Arial" panose="020B0604020202020204" pitchFamily="34" charset="0"/>
              </a:rPr>
              <a:t>Trendy v oblasti ochrany dětí 2010 – 2023</a:t>
            </a:r>
          </a:p>
          <a:p>
            <a:pPr marL="342900" lvl="0" indent="-342900" algn="just">
              <a:spcAft>
                <a:spcPts val="1800"/>
              </a:spcAft>
              <a:buFont typeface="Wingdings" panose="05000000000000000000" pitchFamily="2" charset="2"/>
              <a:buChar char=""/>
            </a:pPr>
            <a:r>
              <a:rPr lang="cs-CZ" sz="1800" b="1" dirty="0">
                <a:latin typeface="Arial Nova Cond" panose="020B0506020202020204" pitchFamily="34" charset="0"/>
                <a:ea typeface="Calibri" panose="020F0502020204030204" pitchFamily="34" charset="0"/>
                <a:cs typeface="Arial" panose="020B0604020202020204" pitchFamily="34" charset="0"/>
              </a:rPr>
              <a:t>Opatření v oblasti prevence ohrožení dětí, podpory rodičovské péče a identifikace ohrožení dítěte (role veřejné správy, koordinace spolupráce a dalšími subjekty) </a:t>
            </a:r>
          </a:p>
          <a:p>
            <a:pPr marL="342900" lvl="0" indent="-342900" algn="just">
              <a:spcAft>
                <a:spcPts val="1800"/>
              </a:spcAft>
              <a:buFont typeface="Wingdings" panose="05000000000000000000" pitchFamily="2" charset="2"/>
              <a:buChar char=""/>
            </a:pPr>
            <a:r>
              <a:rPr lang="cs-CZ" sz="1800" b="1" dirty="0">
                <a:latin typeface="Arial Nova Cond" panose="020B0506020202020204" pitchFamily="34" charset="0"/>
                <a:ea typeface="Calibri" panose="020F0502020204030204" pitchFamily="34" charset="0"/>
                <a:cs typeface="Arial" panose="020B0604020202020204" pitchFamily="34" charset="0"/>
              </a:rPr>
              <a:t>Opatření v oblasti služeb pro děti a rodiny</a:t>
            </a:r>
          </a:p>
          <a:p>
            <a:pPr marL="342900" lvl="0" indent="-342900" algn="just">
              <a:spcAft>
                <a:spcPts val="1800"/>
              </a:spcAft>
              <a:buFont typeface="Wingdings" panose="05000000000000000000" pitchFamily="2" charset="2"/>
              <a:buChar char=""/>
            </a:pPr>
            <a:r>
              <a:rPr lang="cs-CZ" sz="1800" b="1" dirty="0">
                <a:latin typeface="Arial Nova Cond" panose="020B0506020202020204" pitchFamily="34" charset="0"/>
                <a:ea typeface="Calibri" panose="020F0502020204030204" pitchFamily="34" charset="0"/>
                <a:cs typeface="Arial" panose="020B0604020202020204" pitchFamily="34" charset="0"/>
              </a:rPr>
              <a:t>Opatření v oblasti náhradní péče o děti </a:t>
            </a:r>
          </a:p>
          <a:p>
            <a:pPr marL="342900" lvl="0" indent="-342900" algn="just">
              <a:spcAft>
                <a:spcPts val="1800"/>
              </a:spcAft>
              <a:buFont typeface="Wingdings" panose="05000000000000000000" pitchFamily="2" charset="2"/>
              <a:buChar char=""/>
            </a:pPr>
            <a:r>
              <a:rPr lang="cs-CZ" sz="1800" b="1" dirty="0">
                <a:latin typeface="Arial Nova Cond" panose="020B0506020202020204" pitchFamily="34" charset="0"/>
                <a:ea typeface="Calibri" panose="020F0502020204030204" pitchFamily="34" charset="0"/>
                <a:cs typeface="Arial" panose="020B0604020202020204" pitchFamily="34" charset="0"/>
              </a:rPr>
              <a:t>Informace o variantách legislativního řešení a pracovním procesu </a:t>
            </a:r>
          </a:p>
          <a:p>
            <a:pPr marL="342900" lvl="0" indent="-342900" algn="just">
              <a:spcAft>
                <a:spcPts val="1800"/>
              </a:spcAft>
              <a:buFont typeface="Wingdings" panose="05000000000000000000" pitchFamily="2" charset="2"/>
              <a:buChar char=""/>
            </a:pPr>
            <a:r>
              <a:rPr lang="cs-CZ" sz="1800" b="1" dirty="0">
                <a:latin typeface="Arial Nova Cond" panose="020B0506020202020204" pitchFamily="34" charset="0"/>
                <a:ea typeface="Calibri" panose="020F0502020204030204" pitchFamily="34" charset="0"/>
                <a:cs typeface="Arial" panose="020B0604020202020204" pitchFamily="34" charset="0"/>
              </a:rPr>
              <a:t>Diskuse				</a:t>
            </a:r>
          </a:p>
          <a:p>
            <a:pPr marL="0" lvl="0" indent="0">
              <a:spcAft>
                <a:spcPts val="2400"/>
              </a:spcAft>
              <a:buNone/>
            </a:pPr>
            <a:r>
              <a:rPr lang="cs-CZ" sz="1800" b="1" dirty="0">
                <a:latin typeface="Arial Nova Cond" panose="020B0506020202020204" pitchFamily="34" charset="0"/>
                <a:ea typeface="Calibri" panose="020F0502020204030204" pitchFamily="34" charset="0"/>
                <a:cs typeface="Arial" panose="020B0604020202020204" pitchFamily="34" charset="0"/>
              </a:rPr>
              <a:t>						</a:t>
            </a:r>
            <a:endParaRPr lang="cs-CZ" sz="1800" b="1" dirty="0">
              <a:latin typeface="Bahnschrift Light SemiCondensed" panose="020B05020402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464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reeform: Shape 9225">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628650" y="643467"/>
            <a:ext cx="2916395" cy="1800526"/>
          </a:xfrm>
        </p:spPr>
        <p:txBody>
          <a:bodyPr>
            <a:normAutofit/>
          </a:bodyPr>
          <a:lstStyle/>
          <a:p>
            <a:pPr eaLnBrk="0" hangingPunct="0">
              <a:spcBef>
                <a:spcPct val="50000"/>
              </a:spcBef>
            </a:pPr>
            <a:br>
              <a:rPr lang="cs-CZ" sz="3100" dirty="0"/>
            </a:br>
            <a:r>
              <a:rPr lang="cs-CZ" sz="2400" b="1" dirty="0">
                <a:solidFill>
                  <a:srgbClr val="000099"/>
                </a:solidFill>
                <a:latin typeface="Arial Nova Cond" panose="020B0506020202020204" pitchFamily="34" charset="0"/>
                <a:cs typeface="Arial" panose="020B0604020202020204" pitchFamily="34" charset="0"/>
              </a:rPr>
              <a:t>Trendy v oblasti ochrany dětí  </a:t>
            </a:r>
            <a:br>
              <a:rPr lang="cs-CZ" sz="3100" kern="1200" dirty="0">
                <a:effectLst/>
                <a:latin typeface="Arial" panose="020B0604020202020204" pitchFamily="34" charset="0"/>
                <a:ea typeface="+mn-ea"/>
                <a:cs typeface="Arial" pitchFamily="34" charset="0"/>
              </a:rPr>
            </a:br>
            <a:endParaRPr lang="cs-CZ" sz="3100" kern="1200" dirty="0">
              <a:effectLst/>
              <a:latin typeface="Arial" panose="020B0604020202020204" pitchFamily="34" charset="0"/>
              <a:ea typeface="+mn-ea"/>
              <a:cs typeface="Arial" pitchFamily="34" charset="0"/>
            </a:endParaRPr>
          </a:p>
        </p:txBody>
      </p:sp>
      <p:sp>
        <p:nvSpPr>
          <p:cNvPr id="9219" name="Rectangle 3"/>
          <p:cNvSpPr>
            <a:spLocks noGrp="1" noChangeArrowheads="1"/>
          </p:cNvSpPr>
          <p:nvPr>
            <p:ph idx="1"/>
          </p:nvPr>
        </p:nvSpPr>
        <p:spPr>
          <a:xfrm>
            <a:off x="628649" y="2623381"/>
            <a:ext cx="2916395" cy="3553581"/>
          </a:xfrm>
        </p:spPr>
        <p:txBody>
          <a:bodyPr>
            <a:normAutofit/>
          </a:bodyPr>
          <a:lstStyle/>
          <a:p>
            <a:pPr marL="8550" indent="0" algn="just">
              <a:spcBef>
                <a:spcPts val="600"/>
              </a:spcBef>
              <a:spcAft>
                <a:spcPts val="2400"/>
              </a:spcAft>
              <a:buNone/>
            </a:pPr>
            <a:r>
              <a:rPr lang="cs-CZ" sz="1600" b="1" dirty="0">
                <a:latin typeface="Arial Nova Cond" panose="020B0506020202020204" pitchFamily="34" charset="0"/>
                <a:ea typeface="Calibri" panose="020F0502020204030204" pitchFamily="34" charset="0"/>
                <a:cs typeface="Arial" panose="020B0604020202020204" pitchFamily="34" charset="0"/>
              </a:rPr>
              <a:t>Od roku 2011 vzrostl počet přepočtených úvazků pracovníků orgánů sociálně-právní ochrany dětí o více než 100 % (z 1291 úvazků na 2629). </a:t>
            </a:r>
          </a:p>
          <a:p>
            <a:pPr marL="8550" indent="0" algn="just">
              <a:spcBef>
                <a:spcPts val="600"/>
              </a:spcBef>
              <a:spcAft>
                <a:spcPts val="24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Pro srovnání: v 90. letech minulého stolení pracovalo na oddělení péče o mládež okresních úřadů cca 600 pracovníků a pracovnic. </a:t>
            </a:r>
          </a:p>
          <a:p>
            <a:pPr marL="8550" indent="0">
              <a:spcBef>
                <a:spcPts val="600"/>
              </a:spcBef>
              <a:spcAft>
                <a:spcPts val="2400"/>
              </a:spcAft>
              <a:buNone/>
            </a:pPr>
            <a:endParaRPr lang="cs-CZ" sz="1700" b="1" dirty="0">
              <a:latin typeface="Bahnschrift SemiBold SemiConden" panose="020B0502040204020203" pitchFamily="34" charset="0"/>
              <a:cs typeface="Arial" panose="020B0604020202020204" pitchFamily="34" charset="0"/>
            </a:endParaRPr>
          </a:p>
          <a:p>
            <a:pPr>
              <a:buFont typeface="Wingdings" pitchFamily="2" charset="2"/>
              <a:buChar char="q"/>
            </a:pPr>
            <a:endParaRPr lang="cs-CZ" sz="1700" b="1" dirty="0">
              <a:latin typeface="Arial" panose="020B0604020202020204" pitchFamily="34" charset="0"/>
              <a:cs typeface="Arial" panose="020B0604020202020204" pitchFamily="34" charset="0"/>
            </a:endParaRPr>
          </a:p>
        </p:txBody>
      </p:sp>
      <p:graphicFrame>
        <p:nvGraphicFramePr>
          <p:cNvPr id="5" name="Graf 4">
            <a:extLst>
              <a:ext uri="{FF2B5EF4-FFF2-40B4-BE49-F238E27FC236}">
                <a16:creationId xmlns:a16="http://schemas.microsoft.com/office/drawing/2014/main" id="{C7264064-11F3-4C42-A237-A700DCF2CB6F}"/>
              </a:ext>
            </a:extLst>
          </p:cNvPr>
          <p:cNvGraphicFramePr>
            <a:graphicFrameLocks/>
          </p:cNvGraphicFramePr>
          <p:nvPr>
            <p:extLst>
              <p:ext uri="{D42A27DB-BD31-4B8C-83A1-F6EECF244321}">
                <p14:modId xmlns:p14="http://schemas.microsoft.com/office/powerpoint/2010/main" val="1260782831"/>
              </p:ext>
            </p:extLst>
          </p:nvPr>
        </p:nvGraphicFramePr>
        <p:xfrm>
          <a:off x="4173693" y="980728"/>
          <a:ext cx="4654371" cy="4968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62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reeform: Shape 922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4929753" y="365125"/>
            <a:ext cx="3888432" cy="1407691"/>
          </a:xfrm>
        </p:spPr>
        <p:txBody>
          <a:bodyPr anchor="b">
            <a:normAutofit fontScale="90000"/>
          </a:bodyPr>
          <a:lstStyle/>
          <a:p>
            <a:pPr eaLnBrk="0" hangingPunct="0">
              <a:spcBef>
                <a:spcPct val="50000"/>
              </a:spcBef>
            </a:pPr>
            <a:br>
              <a:rPr lang="cs-CZ" sz="2800" dirty="0"/>
            </a:br>
            <a:r>
              <a:rPr lang="cs-CZ" sz="2700" b="1" dirty="0">
                <a:solidFill>
                  <a:srgbClr val="000099"/>
                </a:solidFill>
                <a:latin typeface="Arial Nova Cond" panose="020B0506020202020204" pitchFamily="34" charset="0"/>
                <a:cs typeface="Arial" panose="020B0604020202020204" pitchFamily="34" charset="0"/>
              </a:rPr>
              <a:t>Trendy v oblasti ochrany dětí  </a:t>
            </a:r>
            <a:br>
              <a:rPr lang="cs-CZ" sz="2800" b="1" kern="1200" dirty="0">
                <a:effectLst/>
                <a:latin typeface="Arial Nova Cond" panose="020B0506020202020204" pitchFamily="34" charset="0"/>
                <a:ea typeface="+mn-ea"/>
                <a:cs typeface="Arial" pitchFamily="34" charset="0"/>
              </a:rPr>
            </a:br>
            <a:endParaRPr lang="cs-CZ" sz="2800" b="1" kern="1200" dirty="0">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4932040" y="1772816"/>
            <a:ext cx="3888432" cy="3960440"/>
          </a:xfrm>
        </p:spPr>
        <p:txBody>
          <a:bodyPr anchor="t">
            <a:normAutofit/>
          </a:bodyPr>
          <a:lstStyle/>
          <a:p>
            <a:pPr marL="8550" indent="0" algn="just">
              <a:spcBef>
                <a:spcPts val="600"/>
              </a:spcBef>
              <a:spcAft>
                <a:spcPts val="2400"/>
              </a:spcAft>
              <a:buNone/>
            </a:pPr>
            <a:r>
              <a:rPr lang="cs-CZ" sz="1600" b="1" dirty="0">
                <a:latin typeface="Arial Nova Cond" panose="020B0506020202020204" pitchFamily="34" charset="0"/>
                <a:ea typeface="Calibri" panose="020F0502020204030204" pitchFamily="34" charset="0"/>
                <a:cs typeface="Arial" panose="020B0604020202020204" pitchFamily="34" charset="0"/>
              </a:rPr>
              <a:t>Identifikace ohrožení dětí: </a:t>
            </a:r>
          </a:p>
          <a:p>
            <a:pPr marL="8550" indent="0" algn="just">
              <a:spcBef>
                <a:spcPts val="600"/>
              </a:spcBef>
              <a:spcAft>
                <a:spcPts val="24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Výrazný nárůst zjištěných případů týraných, zneužívaných a zanedbávaných dětí (křivka odpovídající navýšení počtu pracovníků orgánů sociálně-právní ochrany dětí).</a:t>
            </a:r>
          </a:p>
          <a:p>
            <a:pPr marL="8550" indent="0" algn="just">
              <a:spcBef>
                <a:spcPts val="600"/>
              </a:spcBef>
              <a:spcAft>
                <a:spcPts val="2400"/>
              </a:spcAft>
              <a:buNone/>
            </a:pPr>
            <a:r>
              <a:rPr lang="cs-CZ" sz="1600" dirty="0">
                <a:latin typeface="Arial Nova Cond" panose="020B0506020202020204" pitchFamily="34" charset="0"/>
                <a:ea typeface="Calibri" panose="020F0502020204030204" pitchFamily="34" charset="0"/>
                <a:cs typeface="Arial" panose="020B0604020202020204" pitchFamily="34" charset="0"/>
              </a:rPr>
              <a:t>Výrazný pokles v letech 2020 až 2021, v době covidové epidemie, kdy došlo k omezení terénní práce, docházky dětí do škol atd.  </a:t>
            </a:r>
          </a:p>
          <a:p>
            <a:pPr marL="8550" indent="0">
              <a:spcBef>
                <a:spcPts val="600"/>
              </a:spcBef>
              <a:spcAft>
                <a:spcPts val="2400"/>
              </a:spcAft>
              <a:buNone/>
            </a:pPr>
            <a:endParaRPr lang="cs-CZ" sz="1700" b="1" dirty="0">
              <a:latin typeface="Bahnschrift SemiBold SemiConden" panose="020B0502040204020203" pitchFamily="34" charset="0"/>
              <a:cs typeface="Arial" panose="020B0604020202020204" pitchFamily="34" charset="0"/>
            </a:endParaRPr>
          </a:p>
          <a:p>
            <a:pPr>
              <a:buFont typeface="Wingdings" pitchFamily="2" charset="2"/>
              <a:buChar char="q"/>
            </a:pPr>
            <a:endParaRPr lang="cs-CZ" sz="1700" b="1" dirty="0">
              <a:latin typeface="Arial" panose="020B0604020202020204" pitchFamily="34" charset="0"/>
              <a:cs typeface="Arial" panose="020B0604020202020204" pitchFamily="34" charset="0"/>
            </a:endParaRPr>
          </a:p>
        </p:txBody>
      </p:sp>
      <p:graphicFrame>
        <p:nvGraphicFramePr>
          <p:cNvPr id="5" name="Graf 4">
            <a:extLst>
              <a:ext uri="{FF2B5EF4-FFF2-40B4-BE49-F238E27FC236}">
                <a16:creationId xmlns:a16="http://schemas.microsoft.com/office/drawing/2014/main" id="{DEFFBB9B-F957-4235-A9D5-AC25A7A95DCF}"/>
              </a:ext>
            </a:extLst>
          </p:cNvPr>
          <p:cNvGraphicFramePr>
            <a:graphicFrameLocks/>
          </p:cNvGraphicFramePr>
          <p:nvPr>
            <p:extLst>
              <p:ext uri="{D42A27DB-BD31-4B8C-83A1-F6EECF244321}">
                <p14:modId xmlns:p14="http://schemas.microsoft.com/office/powerpoint/2010/main" val="3569165150"/>
              </p:ext>
            </p:extLst>
          </p:nvPr>
        </p:nvGraphicFramePr>
        <p:xfrm>
          <a:off x="179512" y="764704"/>
          <a:ext cx="4233418" cy="48674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467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4" name="Rectangle 922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6" name="Freeform: Shape 922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9218" name="Rectangle 2"/>
          <p:cNvSpPr>
            <a:spLocks noGrp="1" noChangeArrowheads="1"/>
          </p:cNvSpPr>
          <p:nvPr>
            <p:ph type="title"/>
          </p:nvPr>
        </p:nvSpPr>
        <p:spPr>
          <a:xfrm>
            <a:off x="4144617" y="365126"/>
            <a:ext cx="4370732" cy="1009650"/>
          </a:xfrm>
        </p:spPr>
        <p:txBody>
          <a:bodyPr anchor="b">
            <a:noAutofit/>
          </a:bodyPr>
          <a:lstStyle/>
          <a:p>
            <a:pPr eaLnBrk="0" hangingPunct="0">
              <a:spcBef>
                <a:spcPct val="50000"/>
              </a:spcBef>
            </a:pPr>
            <a:br>
              <a:rPr lang="cs-CZ" sz="2400" dirty="0">
                <a:solidFill>
                  <a:srgbClr val="000099"/>
                </a:solidFill>
              </a:rPr>
            </a:br>
            <a:r>
              <a:rPr lang="cs-CZ" sz="2400" b="1" dirty="0">
                <a:solidFill>
                  <a:srgbClr val="000099"/>
                </a:solidFill>
                <a:latin typeface="Arial Nova Cond" panose="020B0506020202020204" pitchFamily="34" charset="0"/>
              </a:rPr>
              <a:t>Trendy v oblasti ochrany dětí</a:t>
            </a:r>
            <a:br>
              <a:rPr lang="cs-CZ" sz="2400" b="1" kern="1200" dirty="0">
                <a:solidFill>
                  <a:srgbClr val="000099"/>
                </a:solidFill>
                <a:effectLst/>
                <a:latin typeface="Arial Nova Cond" panose="020B0506020202020204" pitchFamily="34" charset="0"/>
                <a:ea typeface="+mn-ea"/>
                <a:cs typeface="Arial" pitchFamily="34" charset="0"/>
              </a:rPr>
            </a:br>
            <a:endParaRPr lang="cs-CZ" sz="2400" b="1" kern="1200" dirty="0">
              <a:solidFill>
                <a:srgbClr val="000099"/>
              </a:solidFill>
              <a:effectLst/>
              <a:latin typeface="Arial Nova Cond" panose="020B0506020202020204" pitchFamily="34" charset="0"/>
              <a:ea typeface="+mn-ea"/>
              <a:cs typeface="Arial" pitchFamily="34" charset="0"/>
            </a:endParaRPr>
          </a:p>
        </p:txBody>
      </p:sp>
      <p:pic>
        <p:nvPicPr>
          <p:cNvPr id="4" name="Obrázek 3" descr="Obsah obrázku stůl&#10;&#10;Popis byl vytvořen automaticky">
            <a:extLst>
              <a:ext uri="{FF2B5EF4-FFF2-40B4-BE49-F238E27FC236}">
                <a16:creationId xmlns:a16="http://schemas.microsoft.com/office/drawing/2014/main" id="{424A1F68-7AD5-803A-3A42-8F6034B7F93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Lst>
          </a:blip>
          <a:stretch>
            <a:fillRect/>
          </a:stretch>
        </p:blipFill>
        <p:spPr>
          <a:xfrm>
            <a:off x="1013988" y="3506184"/>
            <a:ext cx="7113737" cy="3183397"/>
          </a:xfrm>
          <a:prstGeom prst="rect">
            <a:avLst/>
          </a:prstGeom>
        </p:spPr>
      </p:pic>
      <p:sp>
        <p:nvSpPr>
          <p:cNvPr id="9219" name="Rectangle 3"/>
          <p:cNvSpPr>
            <a:spLocks noGrp="1" noChangeArrowheads="1"/>
          </p:cNvSpPr>
          <p:nvPr>
            <p:ph idx="1"/>
          </p:nvPr>
        </p:nvSpPr>
        <p:spPr>
          <a:xfrm>
            <a:off x="4206070" y="1109515"/>
            <a:ext cx="4758418" cy="3111573"/>
          </a:xfrm>
        </p:spPr>
        <p:txBody>
          <a:bodyPr anchor="t">
            <a:normAutofit/>
          </a:bodyPr>
          <a:lstStyle/>
          <a:p>
            <a:pPr marL="8550" indent="0">
              <a:spcBef>
                <a:spcPts val="600"/>
              </a:spcBef>
              <a:spcAft>
                <a:spcPts val="2400"/>
              </a:spcAft>
              <a:buNone/>
            </a:pPr>
            <a:r>
              <a:rPr lang="cs-CZ" sz="1600" b="1" dirty="0">
                <a:effectLst/>
                <a:latin typeface="Arial Nova Cond" panose="020B0506020202020204" pitchFamily="34" charset="0"/>
                <a:ea typeface="Calibri" panose="020F0502020204030204" pitchFamily="34" charset="0"/>
                <a:cs typeface="Arial" panose="020B0604020202020204" pitchFamily="34" charset="0"/>
              </a:rPr>
              <a:t>V České republice trvale stoupá počet dětí vyrůstajících mimo vlastní rodinu</a:t>
            </a:r>
            <a:r>
              <a:rPr lang="cs-CZ" sz="1600" b="1" dirty="0">
                <a:latin typeface="Arial Nova Cond" panose="020B0506020202020204" pitchFamily="34" charset="0"/>
                <a:ea typeface="Calibri" panose="020F0502020204030204" pitchFamily="34" charset="0"/>
                <a:cs typeface="Arial" panose="020B0604020202020204" pitchFamily="34" charset="0"/>
              </a:rPr>
              <a:t> (+ 14 % = 3500 dětí)</a:t>
            </a:r>
            <a:endParaRPr lang="cs-CZ" sz="1600" dirty="0">
              <a:effectLst/>
              <a:latin typeface="Arial Nova Cond" panose="020B0506020202020204" pitchFamily="34" charset="0"/>
              <a:ea typeface="Calibri" panose="020F0502020204030204" pitchFamily="34" charset="0"/>
              <a:cs typeface="Arial" panose="020B0604020202020204" pitchFamily="34" charset="0"/>
            </a:endParaRPr>
          </a:p>
          <a:p>
            <a:pPr marL="8550" indent="0" algn="just">
              <a:spcBef>
                <a:spcPts val="600"/>
              </a:spcBef>
              <a:spcAft>
                <a:spcPts val="2400"/>
              </a:spcAft>
              <a:buNone/>
            </a:pPr>
            <a:r>
              <a:rPr lang="cs-CZ" sz="1600" dirty="0">
                <a:effectLst/>
                <a:latin typeface="Arial Nova Cond" panose="020B0506020202020204" pitchFamily="34" charset="0"/>
                <a:ea typeface="Calibri" panose="020F0502020204030204" pitchFamily="34" charset="0"/>
                <a:cs typeface="Arial" panose="020B0604020202020204" pitchFamily="34" charset="0"/>
              </a:rPr>
              <a:t>Nejčastějším důvodem odebrání dítěte z péče rodičů je zanedbávání výchovy způsobené zpravidla nedostatkem rodičovských kompetencí a nestabilní ekonomickou           a bytovou situací rodiny. </a:t>
            </a:r>
            <a:r>
              <a:rPr lang="cs-CZ" sz="1600" dirty="0">
                <a:latin typeface="Arial Nova Cond" panose="020B0506020202020204" pitchFamily="34" charset="0"/>
                <a:ea typeface="Calibri" panose="020F0502020204030204" pitchFamily="34" charset="0"/>
                <a:cs typeface="Arial" panose="020B0604020202020204" pitchFamily="34" charset="0"/>
              </a:rPr>
              <a:t>S</a:t>
            </a:r>
            <a:r>
              <a:rPr lang="cs-CZ" sz="1600" dirty="0">
                <a:effectLst/>
                <a:latin typeface="Arial Nova Cond" panose="020B0506020202020204" pitchFamily="34" charset="0"/>
                <a:ea typeface="Calibri" panose="020F0502020204030204" pitchFamily="34" charset="0"/>
                <a:cs typeface="Arial" panose="020B0604020202020204" pitchFamily="34" charset="0"/>
              </a:rPr>
              <a:t>ystém přitom nedisponuje dostatečnými nástroji, jak problémům v rodičovské péči a chudobě předcházet.</a:t>
            </a:r>
          </a:p>
          <a:p>
            <a:pPr marL="8550" indent="0">
              <a:spcBef>
                <a:spcPts val="600"/>
              </a:spcBef>
              <a:spcAft>
                <a:spcPts val="2400"/>
              </a:spcAft>
              <a:buNone/>
            </a:pPr>
            <a:endParaRPr lang="cs-CZ" sz="1700" b="1" dirty="0">
              <a:latin typeface="Bahnschrift SemiBold SemiConden" panose="020B0502040204020203" pitchFamily="34" charset="0"/>
              <a:cs typeface="Arial" panose="020B0604020202020204" pitchFamily="34" charset="0"/>
            </a:endParaRPr>
          </a:p>
          <a:p>
            <a:pPr>
              <a:buFont typeface="Wingdings" pitchFamily="2" charset="2"/>
              <a:buChar char="q"/>
            </a:pPr>
            <a:endParaRPr lang="cs-CZ" sz="1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3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1" name="Rectangle 922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2" name="Freeform: Shape 9225">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18" name="Rectangle 2"/>
          <p:cNvSpPr>
            <a:spLocks noGrp="1" noChangeArrowheads="1"/>
          </p:cNvSpPr>
          <p:nvPr>
            <p:ph type="title"/>
          </p:nvPr>
        </p:nvSpPr>
        <p:spPr>
          <a:xfrm>
            <a:off x="539553" y="609600"/>
            <a:ext cx="3901820" cy="731168"/>
          </a:xfrm>
        </p:spPr>
        <p:txBody>
          <a:bodyPr>
            <a:normAutofit/>
          </a:bodyPr>
          <a:lstStyle/>
          <a:p>
            <a:pPr eaLnBrk="0" hangingPunct="0">
              <a:spcBef>
                <a:spcPct val="50000"/>
              </a:spcBef>
            </a:pPr>
            <a:r>
              <a:rPr lang="cs-CZ" sz="2400" b="1" dirty="0">
                <a:solidFill>
                  <a:srgbClr val="000099"/>
                </a:solidFill>
                <a:latin typeface="Arial Nova Cond" panose="020B0506020202020204" pitchFamily="34" charset="0"/>
                <a:cs typeface="Arial" panose="020B0604020202020204" pitchFamily="34" charset="0"/>
              </a:rPr>
              <a:t>Proč je změna nutná? </a:t>
            </a:r>
            <a:endParaRPr lang="cs-CZ" sz="2400" b="1" kern="1200" dirty="0">
              <a:solidFill>
                <a:srgbClr val="000099"/>
              </a:solidFill>
              <a:effectLst/>
              <a:latin typeface="Arial Nova Cond" panose="020B0506020202020204" pitchFamily="34" charset="0"/>
              <a:ea typeface="+mn-ea"/>
              <a:cs typeface="Arial" pitchFamily="34" charset="0"/>
            </a:endParaRPr>
          </a:p>
        </p:txBody>
      </p:sp>
      <p:sp>
        <p:nvSpPr>
          <p:cNvPr id="9219" name="Rectangle 3"/>
          <p:cNvSpPr>
            <a:spLocks noGrp="1" noChangeArrowheads="1"/>
          </p:cNvSpPr>
          <p:nvPr>
            <p:ph idx="1"/>
          </p:nvPr>
        </p:nvSpPr>
        <p:spPr>
          <a:xfrm>
            <a:off x="430306" y="1196752"/>
            <a:ext cx="4011067" cy="5328592"/>
          </a:xfrm>
        </p:spPr>
        <p:txBody>
          <a:bodyPr>
            <a:normAutofit/>
          </a:bodyPr>
          <a:lstStyle/>
          <a:p>
            <a:pPr marL="342900" indent="-342900" algn="just">
              <a:spcAft>
                <a:spcPts val="600"/>
              </a:spcAft>
              <a:buFont typeface="Wingdings" panose="05000000000000000000" pitchFamily="2" charset="2"/>
              <a:buChar char=""/>
            </a:pPr>
            <a:endParaRPr lang="cs-CZ" sz="900" dirty="0">
              <a:latin typeface="Arial Nova Cond" panose="020B0506020202020204" pitchFamily="34" charset="0"/>
              <a:ea typeface="Calibri" panose="020F0502020204030204" pitchFamily="34" charset="0"/>
              <a:cs typeface="Arial" panose="020B0604020202020204" pitchFamily="34" charset="0"/>
            </a:endParaRPr>
          </a:p>
          <a:p>
            <a:pPr marL="34290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Podpora rodin v komplikovaných  životních a sociálních situacích je nedostatečná </a:t>
            </a:r>
          </a:p>
          <a:p>
            <a:pPr marL="34290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Častou příčinou odebrání dítěte z péče rodičů  jsou sociální nebo bytové důvody (dávky jsou neadresné, služby málo dostupné, bydlení nedosažitelné)</a:t>
            </a:r>
          </a:p>
          <a:p>
            <a:pPr marL="34290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Batang" panose="02030600000101010101" pitchFamily="18" charset="-127"/>
                <a:cs typeface="Arial" panose="020B0604020202020204" pitchFamily="34" charset="0"/>
              </a:rPr>
              <a:t>Povinnosti veřejné správy nejsou jednoznačně stanoveny, což vede ke stavu „kolektivní neodpovědnosti“. </a:t>
            </a:r>
          </a:p>
          <a:p>
            <a:pPr marL="342900" indent="-342900" algn="just">
              <a:spcAft>
                <a:spcPts val="600"/>
              </a:spcAft>
              <a:buFont typeface="Wingdings" panose="05000000000000000000" pitchFamily="2" charset="2"/>
              <a:buChar char=""/>
            </a:pPr>
            <a:r>
              <a:rPr lang="cs-CZ" sz="1600" dirty="0">
                <a:effectLst/>
                <a:latin typeface="Arial Nova Cond" panose="020B0506020202020204" pitchFamily="34" charset="0"/>
                <a:ea typeface="Batang" panose="02030600000101010101" pitchFamily="18" charset="-127"/>
                <a:cs typeface="Arial" panose="020B0604020202020204" pitchFamily="34" charset="0"/>
              </a:rPr>
              <a:t>Většina zdrojů je vydávána na nákladné </a:t>
            </a:r>
            <a:r>
              <a:rPr lang="cs-CZ" sz="1600" dirty="0">
                <a:latin typeface="Arial Nova Cond" panose="020B0506020202020204" pitchFamily="34" charset="0"/>
                <a:ea typeface="Batang" panose="02030600000101010101" pitchFamily="18" charset="-127"/>
                <a:cs typeface="Arial" panose="020B0604020202020204" pitchFamily="34" charset="0"/>
              </a:rPr>
              <a:t>způsoby </a:t>
            </a:r>
            <a:r>
              <a:rPr lang="cs-CZ" sz="1600" dirty="0">
                <a:effectLst/>
                <a:latin typeface="Arial Nova Cond" panose="020B0506020202020204" pitchFamily="34" charset="0"/>
                <a:ea typeface="Batang" panose="02030600000101010101" pitchFamily="18" charset="-127"/>
                <a:cs typeface="Arial" panose="020B0604020202020204" pitchFamily="34" charset="0"/>
              </a:rPr>
              <a:t>řešení, pouze necelých 10 % na podporu rodičovské péče (ústavní výchova je přitom 6 x nákladnější než velmi intenzivní práce s rodinou)</a:t>
            </a:r>
          </a:p>
          <a:p>
            <a:pPr marL="342900" indent="-342900" algn="just">
              <a:spcAft>
                <a:spcPts val="600"/>
              </a:spcAft>
              <a:buFont typeface="Wingdings" panose="05000000000000000000" pitchFamily="2" charset="2"/>
              <a:buChar char=""/>
            </a:pPr>
            <a:r>
              <a:rPr lang="cs-CZ" sz="1600" dirty="0">
                <a:latin typeface="Arial Nova Cond" panose="020B0506020202020204" pitchFamily="34" charset="0"/>
                <a:ea typeface="Calibri" panose="020F0502020204030204" pitchFamily="34" charset="0"/>
                <a:cs typeface="Arial" panose="020B0604020202020204" pitchFamily="34" charset="0"/>
              </a:rPr>
              <a:t>Právní úprava je nepřehledná a zastaralá, jejím středem není zájem dítěte </a:t>
            </a:r>
          </a:p>
          <a:p>
            <a:pPr marL="0" indent="0" algn="just">
              <a:spcAft>
                <a:spcPts val="600"/>
              </a:spcAft>
              <a:buNone/>
            </a:pPr>
            <a:endParaRPr lang="cs-CZ" sz="900" dirty="0">
              <a:effectLst/>
              <a:latin typeface="Arial Nova Cond" panose="020B0506020202020204" pitchFamily="34" charset="0"/>
              <a:ea typeface="Calibri" panose="020F0502020204030204" pitchFamily="34" charset="0"/>
              <a:cs typeface="Arial" panose="020B0604020202020204" pitchFamily="34" charset="0"/>
            </a:endParaRPr>
          </a:p>
        </p:txBody>
      </p:sp>
      <p:pic>
        <p:nvPicPr>
          <p:cNvPr id="2" name="Obrázek 1" descr="Obsah obrázku diagram&#10;&#10;Popis byl vytvořen automaticky">
            <a:extLst>
              <a:ext uri="{FF2B5EF4-FFF2-40B4-BE49-F238E27FC236}">
                <a16:creationId xmlns:a16="http://schemas.microsoft.com/office/drawing/2014/main" id="{47373C7B-09EE-316A-D97A-9631131F06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13" r="35076" b="2647"/>
          <a:stretch/>
        </p:blipFill>
        <p:spPr bwMode="auto">
          <a:xfrm>
            <a:off x="4980926" y="1124744"/>
            <a:ext cx="4140000" cy="4876641"/>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35525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Nadpis 1">
            <a:extLst>
              <a:ext uri="{FF2B5EF4-FFF2-40B4-BE49-F238E27FC236}">
                <a16:creationId xmlns:a16="http://schemas.microsoft.com/office/drawing/2014/main" id="{969850B6-1593-CF90-A552-B4DAB9B225F2}"/>
              </a:ext>
            </a:extLst>
          </p:cNvPr>
          <p:cNvSpPr>
            <a:spLocks noGrp="1"/>
          </p:cNvSpPr>
          <p:nvPr>
            <p:ph type="title"/>
          </p:nvPr>
        </p:nvSpPr>
        <p:spPr>
          <a:xfrm>
            <a:off x="628649" y="713312"/>
            <a:ext cx="2647207" cy="5431376"/>
          </a:xfrm>
        </p:spPr>
        <p:txBody>
          <a:bodyPr vert="horz" lIns="91440" tIns="45720" rIns="91440" bIns="45720" rtlCol="0" anchor="ctr">
            <a:normAutofit/>
          </a:bodyPr>
          <a:lstStyle/>
          <a:p>
            <a:pPr defTabSz="914400"/>
            <a:r>
              <a:rPr lang="cs-CZ" sz="2400" b="1" kern="1200" dirty="0">
                <a:solidFill>
                  <a:srgbClr val="000099"/>
                </a:solidFill>
                <a:latin typeface="Arial Nova Cond" panose="020B0506020202020204" pitchFamily="34" charset="0"/>
              </a:rPr>
              <a:t>Definice problémů a klíčová opatření</a:t>
            </a:r>
          </a:p>
        </p:txBody>
      </p:sp>
      <p:sp>
        <p:nvSpPr>
          <p:cNvPr id="7" name="TextovéPole 6">
            <a:extLst>
              <a:ext uri="{FF2B5EF4-FFF2-40B4-BE49-F238E27FC236}">
                <a16:creationId xmlns:a16="http://schemas.microsoft.com/office/drawing/2014/main" id="{4C6D7AB5-2CF5-115A-B87A-7DDDB656EE17}"/>
              </a:ext>
            </a:extLst>
          </p:cNvPr>
          <p:cNvSpPr txBox="1"/>
          <p:nvPr/>
        </p:nvSpPr>
        <p:spPr>
          <a:xfrm>
            <a:off x="3491880" y="404664"/>
            <a:ext cx="5184575" cy="6120679"/>
          </a:xfrm>
          <a:prstGeom prst="rect">
            <a:avLst/>
          </a:prstGeom>
        </p:spPr>
        <p:txBody>
          <a:bodyPr vert="horz" lIns="91440" tIns="45720" rIns="91440" bIns="45720" rtlCol="0" anchor="ctr">
            <a:normAutofit fontScale="92500" lnSpcReduction="10000"/>
          </a:bodyPr>
          <a:lstStyle/>
          <a:p>
            <a:pPr algn="just">
              <a:lnSpc>
                <a:spcPct val="90000"/>
              </a:lnSpc>
              <a:spcAft>
                <a:spcPts val="600"/>
              </a:spcAft>
            </a:pPr>
            <a:r>
              <a:rPr lang="cs-CZ" sz="1600" b="1" dirty="0">
                <a:effectLst/>
                <a:latin typeface="Arial Nova Cond" panose="020B0506020202020204" pitchFamily="34" charset="0"/>
              </a:rPr>
              <a:t>Rozdílné přístupy k pojetí ochrany dětí a podpoře rodin, nejednoznačná koncepce systému</a:t>
            </a:r>
            <a:endParaRPr lang="cs-CZ" sz="1600" dirty="0">
              <a:effectLst/>
              <a:latin typeface="Arial Nova Cond" panose="020B0506020202020204" pitchFamily="34" charset="0"/>
            </a:endParaRPr>
          </a:p>
          <a:p>
            <a:pPr algn="just">
              <a:lnSpc>
                <a:spcPct val="90000"/>
              </a:lnSpc>
              <a:spcAft>
                <a:spcPts val="600"/>
              </a:spcAft>
            </a:pPr>
            <a:r>
              <a:rPr lang="cs-CZ" sz="1600" dirty="0">
                <a:effectLst/>
                <a:latin typeface="Arial Nova Cond" panose="020B0506020202020204" pitchFamily="34" charset="0"/>
              </a:rPr>
              <a:t>Změna orientace systému na podporu rodiny; </a:t>
            </a:r>
            <a:r>
              <a:rPr lang="cs-CZ" sz="1600" dirty="0">
                <a:effectLst/>
                <a:highlight>
                  <a:srgbClr val="FFFF00"/>
                </a:highlight>
                <a:latin typeface="Arial Nova Cond" panose="020B0506020202020204" pitchFamily="34" charset="0"/>
              </a:rPr>
              <a:t>vznik uceleného systému ochrany dětí a podpory rodin</a:t>
            </a:r>
            <a:r>
              <a:rPr lang="cs-CZ" sz="1600" dirty="0">
                <a:effectLst/>
                <a:latin typeface="Arial Nova Cond" panose="020B0506020202020204" pitchFamily="34" charset="0"/>
              </a:rPr>
              <a:t> (pomoc rodinám poskytovaná v přirozeném sociálním prostředí, služby ochrany dětí a podpory rodiny včetně náhradních forem péče, krizové mechanismy, oblast veřejnoprávní a soudní ochrany dětí)            s jednotnými principy stanovenými právní úpravou  </a:t>
            </a:r>
            <a:endParaRPr lang="cs-CZ" sz="1600" dirty="0">
              <a:latin typeface="Arial Nova Cond" panose="020B0506020202020204" pitchFamily="34" charset="0"/>
            </a:endParaRPr>
          </a:p>
          <a:p>
            <a:pPr algn="just">
              <a:lnSpc>
                <a:spcPct val="90000"/>
              </a:lnSpc>
              <a:spcAft>
                <a:spcPts val="600"/>
              </a:spcAft>
            </a:pPr>
            <a:endParaRPr lang="cs-CZ" sz="1600" dirty="0">
              <a:effectLst/>
              <a:latin typeface="Arial Nova Cond" panose="020B0506020202020204" pitchFamily="34" charset="0"/>
            </a:endParaRPr>
          </a:p>
          <a:p>
            <a:pPr algn="just">
              <a:lnSpc>
                <a:spcPct val="90000"/>
              </a:lnSpc>
              <a:spcAft>
                <a:spcPts val="600"/>
              </a:spcAft>
            </a:pPr>
            <a:r>
              <a:rPr lang="cs-CZ" sz="1600" b="1" dirty="0">
                <a:effectLst/>
                <a:latin typeface="Arial Nova Cond" panose="020B0506020202020204" pitchFamily="34" charset="0"/>
              </a:rPr>
              <a:t>Nízká míra podpory rodin v přirozeném sociálním prostředí, chybějící spolupráce a koordinace subjektů působících v přirozeném sociálním prostředí</a:t>
            </a:r>
            <a:r>
              <a:rPr lang="cs-CZ" sz="1600" dirty="0">
                <a:effectLst/>
                <a:latin typeface="Arial Nova Cond" panose="020B0506020202020204" pitchFamily="34" charset="0"/>
              </a:rPr>
              <a:t> </a:t>
            </a:r>
          </a:p>
          <a:p>
            <a:pPr algn="just">
              <a:lnSpc>
                <a:spcPct val="90000"/>
              </a:lnSpc>
              <a:spcAft>
                <a:spcPts val="600"/>
              </a:spcAft>
            </a:pPr>
            <a:r>
              <a:rPr lang="cs-CZ" sz="1600" dirty="0">
                <a:effectLst/>
                <a:latin typeface="Arial Nova Cond" panose="020B0506020202020204" pitchFamily="34" charset="0"/>
              </a:rPr>
              <a:t>Koordinace činnosti místních aktérů v rámci </a:t>
            </a:r>
            <a:r>
              <a:rPr lang="cs-CZ" sz="1600" dirty="0">
                <a:effectLst/>
                <a:highlight>
                  <a:srgbClr val="FFFF00"/>
                </a:highlight>
                <a:latin typeface="Arial Nova Cond" panose="020B0506020202020204" pitchFamily="34" charset="0"/>
              </a:rPr>
              <a:t>místních partnerství </a:t>
            </a:r>
            <a:r>
              <a:rPr lang="cs-CZ" sz="1600" dirty="0">
                <a:effectLst/>
                <a:latin typeface="Arial Nova Cond" panose="020B0506020202020204" pitchFamily="34" charset="0"/>
              </a:rPr>
              <a:t>(spolupráce obcí a jejich dobrovolných svazků, škol, komunitních center, poskytovatelů služeb a dalších subjektů) a podpora spolupráce v rámci komunit (územních nebo komunit osob, které spojuje určitá životní situace); vytvoření systému podpory rodin v přirozeném sociálním prostředí (včetně cílené depistáže a předávání informací o nabídce odborné pomoci)</a:t>
            </a:r>
          </a:p>
          <a:p>
            <a:pPr algn="just">
              <a:lnSpc>
                <a:spcPct val="90000"/>
              </a:lnSpc>
              <a:spcAft>
                <a:spcPts val="600"/>
              </a:spcAft>
            </a:pPr>
            <a:endParaRPr lang="cs-CZ" sz="1600" dirty="0">
              <a:effectLst/>
              <a:latin typeface="Arial Nova Cond" panose="020B0506020202020204" pitchFamily="34" charset="0"/>
            </a:endParaRPr>
          </a:p>
          <a:p>
            <a:pPr algn="just">
              <a:lnSpc>
                <a:spcPct val="90000"/>
              </a:lnSpc>
              <a:spcAft>
                <a:spcPts val="600"/>
              </a:spcAft>
            </a:pPr>
            <a:r>
              <a:rPr lang="cs-CZ" sz="1600" b="1" dirty="0">
                <a:effectLst/>
                <a:latin typeface="Arial Nova Cond" panose="020B0506020202020204" pitchFamily="34" charset="0"/>
              </a:rPr>
              <a:t>Chybějící úprava nároku na podporu při výkonu práv                    a povinností vyplývajících z rodičovské odpovědnosti, nejasné vymezení ingerence veřejné správy do života rodiny</a:t>
            </a:r>
            <a:endParaRPr lang="cs-CZ" sz="1600" dirty="0">
              <a:effectLst/>
              <a:latin typeface="Arial Nova Cond" panose="020B0506020202020204" pitchFamily="34" charset="0"/>
            </a:endParaRPr>
          </a:p>
          <a:p>
            <a:pPr algn="just">
              <a:lnSpc>
                <a:spcPct val="90000"/>
              </a:lnSpc>
              <a:spcAft>
                <a:spcPts val="600"/>
              </a:spcAft>
            </a:pPr>
            <a:r>
              <a:rPr lang="cs-CZ" sz="1600" dirty="0">
                <a:effectLst/>
                <a:latin typeface="Arial Nova Cond" panose="020B0506020202020204" pitchFamily="34" charset="0"/>
              </a:rPr>
              <a:t>Zavedení nového institutu </a:t>
            </a:r>
            <a:r>
              <a:rPr lang="cs-CZ" sz="1600" dirty="0">
                <a:effectLst/>
                <a:highlight>
                  <a:srgbClr val="FFFF00"/>
                </a:highlight>
                <a:latin typeface="Arial Nova Cond" panose="020B0506020202020204" pitchFamily="34" charset="0"/>
              </a:rPr>
              <a:t>pomoci při péči o dítě</a:t>
            </a:r>
            <a:r>
              <a:rPr lang="cs-CZ" sz="1600" dirty="0">
                <a:effectLst/>
                <a:latin typeface="Arial Nova Cond" panose="020B0506020202020204" pitchFamily="34" charset="0"/>
              </a:rPr>
              <a:t>, vycházejícího z principu, že péče o dítě je v prvé řadě právem a povinností rodičů; úlohou veřejné správy je poskytnout rodičům potřebnou podporu při výkonu tohoto práva a povinnosti</a:t>
            </a:r>
          </a:p>
          <a:p>
            <a:pPr marL="342900" lvl="0" indent="-228600" algn="just">
              <a:lnSpc>
                <a:spcPct val="90000"/>
              </a:lnSpc>
              <a:spcAft>
                <a:spcPts val="400"/>
              </a:spcAft>
              <a:buFont typeface="Arial" panose="020B0604020202020204" pitchFamily="34" charset="0"/>
              <a:buChar char="•"/>
            </a:pPr>
            <a:endParaRPr lang="en-US" sz="1600" dirty="0">
              <a:effectLst/>
              <a:latin typeface="Arial Nova Cond" panose="020B0506020202020204" pitchFamily="34" charset="0"/>
            </a:endParaRPr>
          </a:p>
          <a:p>
            <a:pPr lvl="0" indent="-228600">
              <a:lnSpc>
                <a:spcPct val="90000"/>
              </a:lnSpc>
              <a:spcAft>
                <a:spcPts val="400"/>
              </a:spcAft>
              <a:buFont typeface="Arial" panose="020B0604020202020204" pitchFamily="34" charset="0"/>
              <a:buChar char="•"/>
            </a:pPr>
            <a:endParaRPr lang="en-US" sz="1200" dirty="0">
              <a:effectLst/>
            </a:endParaRPr>
          </a:p>
        </p:txBody>
      </p:sp>
    </p:spTree>
    <p:extLst>
      <p:ext uri="{BB962C8B-B14F-4D97-AF65-F5344CB8AC3E}">
        <p14:creationId xmlns:p14="http://schemas.microsoft.com/office/powerpoint/2010/main" val="3725912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Nadpis 1">
            <a:extLst>
              <a:ext uri="{FF2B5EF4-FFF2-40B4-BE49-F238E27FC236}">
                <a16:creationId xmlns:a16="http://schemas.microsoft.com/office/drawing/2014/main" id="{969850B6-1593-CF90-A552-B4DAB9B225F2}"/>
              </a:ext>
            </a:extLst>
          </p:cNvPr>
          <p:cNvSpPr>
            <a:spLocks noGrp="1"/>
          </p:cNvSpPr>
          <p:nvPr>
            <p:ph type="title"/>
          </p:nvPr>
        </p:nvSpPr>
        <p:spPr>
          <a:xfrm>
            <a:off x="628650" y="713312"/>
            <a:ext cx="2575198" cy="5431376"/>
          </a:xfrm>
        </p:spPr>
        <p:txBody>
          <a:bodyPr vert="horz" lIns="91440" tIns="45720" rIns="91440" bIns="45720" rtlCol="0" anchor="ctr">
            <a:normAutofit/>
          </a:bodyPr>
          <a:lstStyle/>
          <a:p>
            <a:pPr defTabSz="914400"/>
            <a:r>
              <a:rPr lang="cs-CZ" sz="2400" b="1" kern="1200" dirty="0">
                <a:solidFill>
                  <a:srgbClr val="000099"/>
                </a:solidFill>
                <a:latin typeface="Arial Nova Cond" panose="020B0506020202020204" pitchFamily="34" charset="0"/>
              </a:rPr>
              <a:t>Definice problémů a klíčová opatření</a:t>
            </a:r>
          </a:p>
        </p:txBody>
      </p:sp>
      <p:sp>
        <p:nvSpPr>
          <p:cNvPr id="7" name="TextovéPole 6">
            <a:extLst>
              <a:ext uri="{FF2B5EF4-FFF2-40B4-BE49-F238E27FC236}">
                <a16:creationId xmlns:a16="http://schemas.microsoft.com/office/drawing/2014/main" id="{4C6D7AB5-2CF5-115A-B87A-7DDDB656EE17}"/>
              </a:ext>
            </a:extLst>
          </p:cNvPr>
          <p:cNvSpPr txBox="1"/>
          <p:nvPr/>
        </p:nvSpPr>
        <p:spPr>
          <a:xfrm>
            <a:off x="3707904" y="713312"/>
            <a:ext cx="5184576" cy="5812031"/>
          </a:xfrm>
          <a:prstGeom prst="rect">
            <a:avLst/>
          </a:prstGeom>
        </p:spPr>
        <p:txBody>
          <a:bodyPr vert="horz" lIns="91440" tIns="45720" rIns="91440" bIns="45720" rtlCol="0" anchor="ctr">
            <a:normAutofit fontScale="92500" lnSpcReduction="10000"/>
          </a:bodyPr>
          <a:lstStyle/>
          <a:p>
            <a:pPr algn="just">
              <a:lnSpc>
                <a:spcPct val="90000"/>
              </a:lnSpc>
              <a:spcAft>
                <a:spcPts val="600"/>
              </a:spcAft>
            </a:pPr>
            <a:r>
              <a:rPr lang="cs-CZ" sz="1600" b="1" dirty="0">
                <a:effectLst/>
                <a:latin typeface="Arial Nova Cond" panose="020B0506020202020204" pitchFamily="34" charset="0"/>
              </a:rPr>
              <a:t>Nedostupnost některých typů služeb a odborné pomoci dětem    a rodinám</a:t>
            </a:r>
            <a:endParaRPr lang="cs-CZ" sz="1600" dirty="0">
              <a:effectLst/>
              <a:latin typeface="Arial Nova Cond" panose="020B0506020202020204" pitchFamily="34" charset="0"/>
            </a:endParaRPr>
          </a:p>
          <a:p>
            <a:pPr algn="just">
              <a:lnSpc>
                <a:spcPct val="90000"/>
              </a:lnSpc>
              <a:spcAft>
                <a:spcPts val="400"/>
              </a:spcAft>
            </a:pPr>
            <a:r>
              <a:rPr lang="cs-CZ" sz="1600" dirty="0">
                <a:effectLst/>
                <a:latin typeface="Arial Nova Cond" panose="020B0506020202020204" pitchFamily="34" charset="0"/>
              </a:rPr>
              <a:t>Vznik právního rámce pro </a:t>
            </a:r>
            <a:r>
              <a:rPr lang="cs-CZ" sz="1600" dirty="0">
                <a:effectLst/>
                <a:highlight>
                  <a:srgbClr val="FFFF00"/>
                </a:highlight>
                <a:latin typeface="Arial Nova Cond" panose="020B0506020202020204" pitchFamily="34" charset="0"/>
              </a:rPr>
              <a:t>vznik inovativních forem pomoci a služeb</a:t>
            </a:r>
          </a:p>
          <a:p>
            <a:pPr marL="180340" indent="-228600" algn="just">
              <a:lnSpc>
                <a:spcPct val="90000"/>
              </a:lnSpc>
              <a:spcAft>
                <a:spcPts val="400"/>
              </a:spcAft>
              <a:buFont typeface="Arial" panose="020B0604020202020204" pitchFamily="34" charset="0"/>
              <a:buChar char="•"/>
            </a:pPr>
            <a:endParaRPr lang="cs-CZ" sz="1600" dirty="0">
              <a:effectLst/>
              <a:latin typeface="Arial Nova Cond" panose="020B0506020202020204" pitchFamily="34" charset="0"/>
            </a:endParaRPr>
          </a:p>
          <a:p>
            <a:pPr algn="just">
              <a:lnSpc>
                <a:spcPct val="90000"/>
              </a:lnSpc>
              <a:spcAft>
                <a:spcPts val="600"/>
              </a:spcAft>
            </a:pPr>
            <a:r>
              <a:rPr lang="cs-CZ" sz="1600" b="1" dirty="0">
                <a:effectLst/>
                <a:latin typeface="Arial Nova Cond" panose="020B0506020202020204" pitchFamily="34" charset="0"/>
              </a:rPr>
              <a:t>Nejasná koncepce určení cílové skupiny systému ochrany dětí, nejasná a pozdní identifikace ohrožení dětí, nedostatečné nástroje pro včasnou pomoc a kapacity krizových služeb      </a:t>
            </a:r>
            <a:endParaRPr lang="cs-CZ" sz="1600" dirty="0">
              <a:effectLst/>
              <a:latin typeface="Arial Nova Cond" panose="020B0506020202020204" pitchFamily="34" charset="0"/>
            </a:endParaRPr>
          </a:p>
          <a:p>
            <a:pPr algn="just">
              <a:lnSpc>
                <a:spcPct val="90000"/>
              </a:lnSpc>
              <a:spcAft>
                <a:spcPts val="600"/>
              </a:spcAft>
            </a:pPr>
            <a:r>
              <a:rPr lang="cs-CZ" sz="1600" dirty="0">
                <a:effectLst/>
                <a:latin typeface="Arial Nova Cond" panose="020B0506020202020204" pitchFamily="34" charset="0"/>
              </a:rPr>
              <a:t>Vytvoření podmínek pro účinnější předcházení ohrožení dětí         a rodin, ukotvení </a:t>
            </a:r>
            <a:r>
              <a:rPr lang="cs-CZ" sz="1600" dirty="0">
                <a:effectLst/>
                <a:highlight>
                  <a:srgbClr val="FFFF00"/>
                </a:highlight>
                <a:latin typeface="Arial Nova Cond" panose="020B0506020202020204" pitchFamily="34" charset="0"/>
              </a:rPr>
              <a:t>procesu identifikace ohrožení dítěte</a:t>
            </a:r>
            <a:r>
              <a:rPr lang="cs-CZ" sz="1600" dirty="0">
                <a:effectLst/>
                <a:latin typeface="Arial Nova Cond" panose="020B0506020202020204" pitchFamily="34" charset="0"/>
              </a:rPr>
              <a:t> včetně povinnosti příslušných aktérů systému</a:t>
            </a:r>
          </a:p>
          <a:p>
            <a:pPr indent="-228600" algn="just">
              <a:lnSpc>
                <a:spcPct val="90000"/>
              </a:lnSpc>
              <a:spcAft>
                <a:spcPts val="600"/>
              </a:spcAft>
              <a:buFont typeface="Arial" panose="020B0604020202020204" pitchFamily="34" charset="0"/>
              <a:buChar char="•"/>
            </a:pPr>
            <a:endParaRPr lang="cs-CZ" sz="1600" dirty="0">
              <a:effectLst/>
              <a:latin typeface="Arial Nova Cond" panose="020B0506020202020204" pitchFamily="34" charset="0"/>
            </a:endParaRPr>
          </a:p>
          <a:p>
            <a:pPr algn="just">
              <a:lnSpc>
                <a:spcPct val="90000"/>
              </a:lnSpc>
              <a:spcAft>
                <a:spcPts val="600"/>
              </a:spcAft>
            </a:pPr>
            <a:r>
              <a:rPr lang="cs-CZ" sz="1600" b="1" dirty="0">
                <a:effectLst/>
                <a:latin typeface="Arial Nova Cond" panose="020B0506020202020204" pitchFamily="34" charset="0"/>
              </a:rPr>
              <a:t>Roztříštěná odpovědnost orgánů veřejné správy při zajišťování ochrany dětí a pomoci rodinám; Omezené nástroje odpovědných orgánů veřejné správy pro zajištění účinné ochrany dětí a pomoci rodinám; nedostatečná koordinace mezi veřejnou správou a dalšími subjekty v oblasti ochrany dětí a podpory rodin</a:t>
            </a:r>
          </a:p>
          <a:p>
            <a:pPr algn="just">
              <a:lnSpc>
                <a:spcPct val="90000"/>
              </a:lnSpc>
              <a:spcAft>
                <a:spcPts val="600"/>
              </a:spcAft>
            </a:pPr>
            <a:endParaRPr lang="cs-CZ" sz="1600" dirty="0">
              <a:effectLst/>
              <a:latin typeface="Arial Nova Cond" panose="020B0506020202020204" pitchFamily="34" charset="0"/>
            </a:endParaRPr>
          </a:p>
          <a:p>
            <a:pPr algn="just">
              <a:lnSpc>
                <a:spcPct val="90000"/>
              </a:lnSpc>
              <a:spcAft>
                <a:spcPts val="600"/>
              </a:spcAft>
            </a:pPr>
            <a:r>
              <a:rPr lang="cs-CZ" sz="1600" dirty="0">
                <a:solidFill>
                  <a:srgbClr val="000000"/>
                </a:solidFill>
                <a:effectLst/>
                <a:highlight>
                  <a:srgbClr val="FFFF00"/>
                </a:highlight>
                <a:latin typeface="Arial Nova Cond" panose="020B0506020202020204" pitchFamily="34" charset="0"/>
                <a:ea typeface="Calibri" panose="020F0502020204030204" pitchFamily="34" charset="0"/>
                <a:cs typeface="Times New Roman" panose="02020603050405020304" pitchFamily="18" charset="0"/>
              </a:rPr>
              <a:t>Určení klíčového orgánu veřejné správy</a:t>
            </a:r>
            <a:r>
              <a:rPr lang="cs-CZ" sz="1600" dirty="0">
                <a:solidFill>
                  <a:srgbClr val="000000"/>
                </a:solidFill>
                <a:effectLst/>
                <a:latin typeface="Arial Nova Cond" panose="020B0506020202020204" pitchFamily="34" charset="0"/>
                <a:ea typeface="Calibri" panose="020F0502020204030204" pitchFamily="34" charset="0"/>
                <a:cs typeface="Times New Roman" panose="02020603050405020304" pitchFamily="18" charset="0"/>
              </a:rPr>
              <a:t> odpovědného za ochranu dětí a podporu rodin a </a:t>
            </a:r>
            <a:r>
              <a:rPr lang="cs-CZ" sz="1600" dirty="0">
                <a:solidFill>
                  <a:srgbClr val="000000"/>
                </a:solidFill>
                <a:effectLst/>
                <a:highlight>
                  <a:srgbClr val="FFFF00"/>
                </a:highlight>
                <a:latin typeface="Arial Nova Cond" panose="020B0506020202020204" pitchFamily="34" charset="0"/>
                <a:ea typeface="Calibri" panose="020F0502020204030204" pitchFamily="34" charset="0"/>
                <a:cs typeface="Times New Roman" panose="02020603050405020304" pitchFamily="18" charset="0"/>
              </a:rPr>
              <a:t>funkční propojení oblasti sociální práce      a ochrany dětí</a:t>
            </a:r>
            <a:r>
              <a:rPr lang="cs-CZ" sz="1600" dirty="0">
                <a:solidFill>
                  <a:srgbClr val="000000"/>
                </a:solidFill>
                <a:effectLst/>
                <a:latin typeface="Arial Nova Cond" panose="020B0506020202020204" pitchFamily="34" charset="0"/>
                <a:ea typeface="Calibri" panose="020F0502020204030204" pitchFamily="34" charset="0"/>
                <a:cs typeface="Times New Roman" panose="02020603050405020304" pitchFamily="18" charset="0"/>
              </a:rPr>
              <a:t>; stanovení jednoznačné odpovědnosti ostatních orgánů veřejné správy a dalších aktérů systému ochrany dětí a podpory rodin; nastavení systémů spolupráce a koordinace; uplatnění zásady, že pro výkon příslušné kompetence musí mít příslušný orgán veřejné správy odpovídající nástroje (právní prostředí, finanční mechanismy atd.)</a:t>
            </a:r>
            <a:endParaRPr lang="cs-CZ" sz="1600" dirty="0">
              <a:effectLst/>
              <a:latin typeface="Arial Nova Cond" panose="020B0506020202020204" pitchFamily="34" charset="0"/>
            </a:endParaRPr>
          </a:p>
          <a:p>
            <a:pPr lvl="0" indent="-228600">
              <a:lnSpc>
                <a:spcPct val="90000"/>
              </a:lnSpc>
              <a:spcAft>
                <a:spcPts val="400"/>
              </a:spcAft>
              <a:buFont typeface="Arial" panose="020B0604020202020204" pitchFamily="34" charset="0"/>
              <a:buChar char="•"/>
            </a:pPr>
            <a:endParaRPr lang="en-US" sz="900" dirty="0">
              <a:effectLst/>
            </a:endParaRPr>
          </a:p>
        </p:txBody>
      </p:sp>
    </p:spTree>
    <p:extLst>
      <p:ext uri="{BB962C8B-B14F-4D97-AF65-F5344CB8AC3E}">
        <p14:creationId xmlns:p14="http://schemas.microsoft.com/office/powerpoint/2010/main" val="393319171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38422</TotalTime>
  <Words>2470</Words>
  <Application>Microsoft Office PowerPoint</Application>
  <PresentationFormat>Předvádění na obrazovce (4:3)</PresentationFormat>
  <Paragraphs>202</Paragraphs>
  <Slides>25</Slides>
  <Notes>17</Notes>
  <HiddenSlides>0</HiddenSlides>
  <MMClips>0</MMClips>
  <ScaleCrop>false</ScaleCrop>
  <HeadingPairs>
    <vt:vector size="8" baseType="variant">
      <vt:variant>
        <vt:lpstr>Použitá písma</vt:lpstr>
      </vt:variant>
      <vt:variant>
        <vt:i4>13</vt:i4>
      </vt:variant>
      <vt:variant>
        <vt:lpstr>Motiv</vt:lpstr>
      </vt:variant>
      <vt:variant>
        <vt:i4>1</vt:i4>
      </vt:variant>
      <vt:variant>
        <vt:lpstr>Vložené servery OLE</vt:lpstr>
      </vt:variant>
      <vt:variant>
        <vt:i4>1</vt:i4>
      </vt:variant>
      <vt:variant>
        <vt:lpstr>Nadpisy snímků</vt:lpstr>
      </vt:variant>
      <vt:variant>
        <vt:i4>25</vt:i4>
      </vt:variant>
    </vt:vector>
  </HeadingPairs>
  <TitlesOfParts>
    <vt:vector size="40" baseType="lpstr">
      <vt:lpstr>Arial</vt:lpstr>
      <vt:lpstr>Arial Narrow</vt:lpstr>
      <vt:lpstr>Arial Nova Cond</vt:lpstr>
      <vt:lpstr>Bahnschrift Light Condensed</vt:lpstr>
      <vt:lpstr>Bahnschrift Light SemiCondensed</vt:lpstr>
      <vt:lpstr>Bahnschrift SemiBold Condensed</vt:lpstr>
      <vt:lpstr>Bahnschrift SemiBold SemiConden</vt:lpstr>
      <vt:lpstr>Bahnschrift SemiLight SemiConde</vt:lpstr>
      <vt:lpstr>Calibri</vt:lpstr>
      <vt:lpstr>Calibri Light</vt:lpstr>
      <vt:lpstr>MS Reference Sans Serif</vt:lpstr>
      <vt:lpstr>Times New Roman</vt:lpstr>
      <vt:lpstr>Wingdings</vt:lpstr>
      <vt:lpstr>Motiv Office</vt:lpstr>
      <vt:lpstr>Document</vt:lpstr>
      <vt:lpstr>Prezentace aplikace PowerPoint</vt:lpstr>
      <vt:lpstr>PŘIPRAVOVANÉ ZÁMĚRY V OBLASTI OCHRANY DĚTÍ A PODPORY RODIN  </vt:lpstr>
      <vt:lpstr>Témata </vt:lpstr>
      <vt:lpstr> Trendy v oblasti ochrany dětí   </vt:lpstr>
      <vt:lpstr> Trendy v oblasti ochrany dětí   </vt:lpstr>
      <vt:lpstr> Trendy v oblasti ochrany dětí </vt:lpstr>
      <vt:lpstr>Proč je změna nutná? </vt:lpstr>
      <vt:lpstr>Definice problémů a klíčová opatření</vt:lpstr>
      <vt:lpstr>Definice problémů a klíčová opatření</vt:lpstr>
      <vt:lpstr> Trendy v oblasti náhradní péče o děti </vt:lpstr>
      <vt:lpstr>Trendy v oblasti náhradní péče o děti</vt:lpstr>
      <vt:lpstr>Trendy v oblasti náhradní péče o děti</vt:lpstr>
      <vt:lpstr>Trendy v oblasti náhradní péče o děti</vt:lpstr>
      <vt:lpstr> Trendy v oblasti náhradní péče o děti  </vt:lpstr>
      <vt:lpstr>Definice problémů a klíčová opatření</vt:lpstr>
      <vt:lpstr>      Rozšíření možností řešení nepříznivé situace dětí    a rodin                 </vt:lpstr>
      <vt:lpstr>Náhradní rodinná péče – hlavní opatření  </vt:lpstr>
      <vt:lpstr>Profesionalizace pěstounské péče = rozšíření možností řešení situace ohroženého dítěte</vt:lpstr>
      <vt:lpstr> </vt:lpstr>
      <vt:lpstr>Definice problémů a klíčová opatření</vt:lpstr>
      <vt:lpstr>Související procesy     a varianty legislativního řešení </vt:lpstr>
      <vt:lpstr>Reforma systému ochrany dětí a podpory rodin</vt:lpstr>
      <vt:lpstr>Pracovní proces </vt:lpstr>
      <vt:lpstr>Návrhy následně projdou standardním legislativním procesem</vt:lpstr>
      <vt:lpstr>  Děkujeme za spolupráci! miloslav.macela@mpsv.cz; expertnitymy@gmail.com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Miloslav Macela</dc:creator>
  <cp:lastModifiedBy>Miloslav Macela</cp:lastModifiedBy>
  <cp:revision>1049</cp:revision>
  <cp:lastPrinted>2022-04-27T05:59:29Z</cp:lastPrinted>
  <dcterms:created xsi:type="dcterms:W3CDTF">2004-09-26T13:46:31Z</dcterms:created>
  <dcterms:modified xsi:type="dcterms:W3CDTF">2023-10-14T18:12:08Z</dcterms:modified>
</cp:coreProperties>
</file>