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62" r:id="rId5"/>
    <p:sldId id="258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60"/>
  </p:normalViewPr>
  <p:slideViewPr>
    <p:cSldViewPr>
      <p:cViewPr varScale="1">
        <p:scale>
          <a:sx n="68" d="100"/>
          <a:sy n="68" d="100"/>
        </p:scale>
        <p:origin x="22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svg"/><Relationship Id="rId1" Type="http://schemas.openxmlformats.org/officeDocument/2006/relationships/image" Target="../media/image18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svg"/><Relationship Id="rId1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EE7AF0-4C2A-4B82-8E01-A23AA8E74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09DB8E-0440-4FB9-B703-004197E6AF63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cs-CZ" sz="1800" b="1" dirty="0">
              <a:solidFill>
                <a:schemeClr val="tx1"/>
              </a:solidFill>
            </a:rPr>
            <a:t>Je nutné i přenášet způsoby otevřeného jednání přes děti i do rodin, kde je neberou jako partnery.</a:t>
          </a:r>
          <a:endParaRPr lang="en-US" sz="1800" b="1" dirty="0">
            <a:solidFill>
              <a:schemeClr val="tx1"/>
            </a:solidFill>
          </a:endParaRPr>
        </a:p>
      </dgm:t>
    </dgm:pt>
    <dgm:pt modelId="{89B9A23C-1986-4764-817E-EB072F1FFED6}" type="parTrans" cxnId="{0B8A10BF-EB9C-43C2-BA73-B6CF1818ACE7}">
      <dgm:prSet/>
      <dgm:spPr/>
      <dgm:t>
        <a:bodyPr/>
        <a:lstStyle/>
        <a:p>
          <a:endParaRPr lang="en-US"/>
        </a:p>
      </dgm:t>
    </dgm:pt>
    <dgm:pt modelId="{ECB404C3-8F36-4659-BB8A-8AB18E845F9E}" type="sibTrans" cxnId="{0B8A10BF-EB9C-43C2-BA73-B6CF1818ACE7}">
      <dgm:prSet/>
      <dgm:spPr/>
      <dgm:t>
        <a:bodyPr/>
        <a:lstStyle/>
        <a:p>
          <a:endParaRPr lang="en-US"/>
        </a:p>
      </dgm:t>
    </dgm:pt>
    <dgm:pt modelId="{4865CFAF-C7CB-4B2D-930C-8EC740177FA0}">
      <dgm:prSet/>
      <dgm:spPr/>
      <dgm:t>
        <a:bodyPr/>
        <a:lstStyle/>
        <a:p>
          <a:r>
            <a:rPr lang="cs-CZ" dirty="0"/>
            <a:t>Nedochází k zapojování dětí ani v oblasti, kde je to přímo nutností. Např. při zpracovávání IPOD nebo jiných individuálních plánů.</a:t>
          </a:r>
          <a:endParaRPr lang="en-US" dirty="0"/>
        </a:p>
      </dgm:t>
    </dgm:pt>
    <dgm:pt modelId="{C05BB685-D0ED-4DBB-A84D-7E4C2885AD45}" type="parTrans" cxnId="{85C84DE0-6026-4946-8E47-D82494A89D41}">
      <dgm:prSet/>
      <dgm:spPr/>
      <dgm:t>
        <a:bodyPr/>
        <a:lstStyle/>
        <a:p>
          <a:endParaRPr lang="en-US"/>
        </a:p>
      </dgm:t>
    </dgm:pt>
    <dgm:pt modelId="{3AABA0E0-9298-4B59-B50B-63C819850383}" type="sibTrans" cxnId="{85C84DE0-6026-4946-8E47-D82494A89D41}">
      <dgm:prSet/>
      <dgm:spPr/>
      <dgm:t>
        <a:bodyPr/>
        <a:lstStyle/>
        <a:p>
          <a:endParaRPr lang="en-US"/>
        </a:p>
      </dgm:t>
    </dgm:pt>
    <dgm:pt modelId="{14BDD046-36F4-45CB-836C-23328BDF084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cs-CZ" sz="1600" dirty="0">
              <a:solidFill>
                <a:schemeClr val="tx1"/>
              </a:solidFill>
            </a:rPr>
            <a:t>Nejvíce mě asi trápí otázka, jak zapojit dítě do procesů, pokud by s tím nesouhlasila jeho pečující osoba. Někdy totiž máme potíž třeba jen v tom, abychom s dětmi mohly hovořit samostatně, aby pečující osoba neodpovídala za ně.</a:t>
          </a:r>
          <a:endParaRPr lang="en-US" sz="1600" dirty="0">
            <a:solidFill>
              <a:schemeClr val="tx1"/>
            </a:solidFill>
          </a:endParaRPr>
        </a:p>
      </dgm:t>
    </dgm:pt>
    <dgm:pt modelId="{73D55CA0-71BF-4146-87AB-B4C633F05E79}" type="parTrans" cxnId="{E3160BF3-FA66-4067-A919-96351DDBFF65}">
      <dgm:prSet/>
      <dgm:spPr/>
      <dgm:t>
        <a:bodyPr/>
        <a:lstStyle/>
        <a:p>
          <a:endParaRPr lang="en-US"/>
        </a:p>
      </dgm:t>
    </dgm:pt>
    <dgm:pt modelId="{D65CB411-9A46-443C-B589-2669BBC2FCF3}" type="sibTrans" cxnId="{E3160BF3-FA66-4067-A919-96351DDBFF65}">
      <dgm:prSet/>
      <dgm:spPr/>
      <dgm:t>
        <a:bodyPr/>
        <a:lstStyle/>
        <a:p>
          <a:endParaRPr lang="en-US"/>
        </a:p>
      </dgm:t>
    </dgm:pt>
    <dgm:pt modelId="{A5365AD2-76BB-4D6F-9083-C54E9F2F1F4F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cs-CZ" dirty="0"/>
            <a:t>Všeobecná malá informovanost u dětí i malé možnosti je zapojit. Časový prostor.</a:t>
          </a:r>
          <a:endParaRPr lang="en-US" dirty="0"/>
        </a:p>
      </dgm:t>
    </dgm:pt>
    <dgm:pt modelId="{B73C41A8-58A6-4151-B2AC-94E9DDAA72AA}" type="parTrans" cxnId="{634E5FA4-4223-4308-A5CF-59B7A2F1D86A}">
      <dgm:prSet/>
      <dgm:spPr/>
      <dgm:t>
        <a:bodyPr/>
        <a:lstStyle/>
        <a:p>
          <a:endParaRPr lang="en-US"/>
        </a:p>
      </dgm:t>
    </dgm:pt>
    <dgm:pt modelId="{9CBBC9E8-6A92-421A-8DFB-DB022FED0E6E}" type="sibTrans" cxnId="{634E5FA4-4223-4308-A5CF-59B7A2F1D86A}">
      <dgm:prSet/>
      <dgm:spPr/>
      <dgm:t>
        <a:bodyPr/>
        <a:lstStyle/>
        <a:p>
          <a:endParaRPr lang="en-US"/>
        </a:p>
      </dgm:t>
    </dgm:pt>
    <dgm:pt modelId="{97E3D725-2177-4987-8F79-038AB8A6ADF3}" type="pres">
      <dgm:prSet presAssocID="{ADEE7AF0-4C2A-4B82-8E01-A23AA8E7422F}" presName="linear" presStyleCnt="0">
        <dgm:presLayoutVars>
          <dgm:animLvl val="lvl"/>
          <dgm:resizeHandles val="exact"/>
        </dgm:presLayoutVars>
      </dgm:prSet>
      <dgm:spPr/>
    </dgm:pt>
    <dgm:pt modelId="{F04CDB8B-3B34-4F5C-838A-FB15FF65205F}" type="pres">
      <dgm:prSet presAssocID="{9109DB8E-0440-4FB9-B703-004197E6AF63}" presName="parentText" presStyleLbl="node1" presStyleIdx="0" presStyleCnt="4" custLinFactY="-29866" custLinFactNeighborX="106" custLinFactNeighborY="-100000">
        <dgm:presLayoutVars>
          <dgm:chMax val="0"/>
          <dgm:bulletEnabled val="1"/>
        </dgm:presLayoutVars>
      </dgm:prSet>
      <dgm:spPr/>
    </dgm:pt>
    <dgm:pt modelId="{F02372AD-3A66-4F35-A8DD-B9B8EB3AB2A9}" type="pres">
      <dgm:prSet presAssocID="{ECB404C3-8F36-4659-BB8A-8AB18E845F9E}" presName="spacer" presStyleCnt="0"/>
      <dgm:spPr/>
    </dgm:pt>
    <dgm:pt modelId="{01A443F1-92EF-4119-8133-EFC291A28D59}" type="pres">
      <dgm:prSet presAssocID="{4865CFAF-C7CB-4B2D-930C-8EC740177FA0}" presName="parentText" presStyleLbl="node1" presStyleIdx="1" presStyleCnt="4" custLinFactY="-16069" custLinFactNeighborX="-497" custLinFactNeighborY="-100000">
        <dgm:presLayoutVars>
          <dgm:chMax val="0"/>
          <dgm:bulletEnabled val="1"/>
        </dgm:presLayoutVars>
      </dgm:prSet>
      <dgm:spPr/>
    </dgm:pt>
    <dgm:pt modelId="{4BDE5595-DF4C-4804-946A-756587777E26}" type="pres">
      <dgm:prSet presAssocID="{3AABA0E0-9298-4B59-B50B-63C819850383}" presName="spacer" presStyleCnt="0"/>
      <dgm:spPr/>
    </dgm:pt>
    <dgm:pt modelId="{DE965B0D-2351-4754-B61E-5DA87134ADEE}" type="pres">
      <dgm:prSet presAssocID="{14BDD046-36F4-45CB-836C-23328BDF084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9690569-D452-4082-8B12-3B90641978CB}" type="pres">
      <dgm:prSet presAssocID="{D65CB411-9A46-443C-B589-2669BBC2FCF3}" presName="spacer" presStyleCnt="0"/>
      <dgm:spPr/>
    </dgm:pt>
    <dgm:pt modelId="{8FB7790A-B153-4A60-9126-11E85FA5DB07}" type="pres">
      <dgm:prSet presAssocID="{A5365AD2-76BB-4D6F-9083-C54E9F2F1F4F}" presName="parentText" presStyleLbl="node1" presStyleIdx="3" presStyleCnt="4" custLinFactY="8511" custLinFactNeighborX="417" custLinFactNeighborY="100000">
        <dgm:presLayoutVars>
          <dgm:chMax val="0"/>
          <dgm:bulletEnabled val="1"/>
        </dgm:presLayoutVars>
      </dgm:prSet>
      <dgm:spPr/>
    </dgm:pt>
  </dgm:ptLst>
  <dgm:cxnLst>
    <dgm:cxn modelId="{81562122-3A82-49D1-BD14-CBE34DBB64C2}" type="presOf" srcId="{14BDD046-36F4-45CB-836C-23328BDF0845}" destId="{DE965B0D-2351-4754-B61E-5DA87134ADEE}" srcOrd="0" destOrd="0" presId="urn:microsoft.com/office/officeart/2005/8/layout/vList2"/>
    <dgm:cxn modelId="{A656647A-F0D0-4029-8D80-C5F84B27AFB5}" type="presOf" srcId="{4865CFAF-C7CB-4B2D-930C-8EC740177FA0}" destId="{01A443F1-92EF-4119-8133-EFC291A28D59}" srcOrd="0" destOrd="0" presId="urn:microsoft.com/office/officeart/2005/8/layout/vList2"/>
    <dgm:cxn modelId="{13E8AD87-EC43-49AC-BBC3-F4A544AB6EFA}" type="presOf" srcId="{ADEE7AF0-4C2A-4B82-8E01-A23AA8E7422F}" destId="{97E3D725-2177-4987-8F79-038AB8A6ADF3}" srcOrd="0" destOrd="0" presId="urn:microsoft.com/office/officeart/2005/8/layout/vList2"/>
    <dgm:cxn modelId="{AE511894-5AE0-4565-B2C2-C130B5D78645}" type="presOf" srcId="{9109DB8E-0440-4FB9-B703-004197E6AF63}" destId="{F04CDB8B-3B34-4F5C-838A-FB15FF65205F}" srcOrd="0" destOrd="0" presId="urn:microsoft.com/office/officeart/2005/8/layout/vList2"/>
    <dgm:cxn modelId="{634E5FA4-4223-4308-A5CF-59B7A2F1D86A}" srcId="{ADEE7AF0-4C2A-4B82-8E01-A23AA8E7422F}" destId="{A5365AD2-76BB-4D6F-9083-C54E9F2F1F4F}" srcOrd="3" destOrd="0" parTransId="{B73C41A8-58A6-4151-B2AC-94E9DDAA72AA}" sibTransId="{9CBBC9E8-6A92-421A-8DFB-DB022FED0E6E}"/>
    <dgm:cxn modelId="{0B8A10BF-EB9C-43C2-BA73-B6CF1818ACE7}" srcId="{ADEE7AF0-4C2A-4B82-8E01-A23AA8E7422F}" destId="{9109DB8E-0440-4FB9-B703-004197E6AF63}" srcOrd="0" destOrd="0" parTransId="{89B9A23C-1986-4764-817E-EB072F1FFED6}" sibTransId="{ECB404C3-8F36-4659-BB8A-8AB18E845F9E}"/>
    <dgm:cxn modelId="{2B7607DE-43F0-45A3-8912-559068B9EEAC}" type="presOf" srcId="{A5365AD2-76BB-4D6F-9083-C54E9F2F1F4F}" destId="{8FB7790A-B153-4A60-9126-11E85FA5DB07}" srcOrd="0" destOrd="0" presId="urn:microsoft.com/office/officeart/2005/8/layout/vList2"/>
    <dgm:cxn modelId="{85C84DE0-6026-4946-8E47-D82494A89D41}" srcId="{ADEE7AF0-4C2A-4B82-8E01-A23AA8E7422F}" destId="{4865CFAF-C7CB-4B2D-930C-8EC740177FA0}" srcOrd="1" destOrd="0" parTransId="{C05BB685-D0ED-4DBB-A84D-7E4C2885AD45}" sibTransId="{3AABA0E0-9298-4B59-B50B-63C819850383}"/>
    <dgm:cxn modelId="{E3160BF3-FA66-4067-A919-96351DDBFF65}" srcId="{ADEE7AF0-4C2A-4B82-8E01-A23AA8E7422F}" destId="{14BDD046-36F4-45CB-836C-23328BDF0845}" srcOrd="2" destOrd="0" parTransId="{73D55CA0-71BF-4146-87AB-B4C633F05E79}" sibTransId="{D65CB411-9A46-443C-B589-2669BBC2FCF3}"/>
    <dgm:cxn modelId="{9DF9D75B-708A-4181-B3FF-C33C9D657BDE}" type="presParOf" srcId="{97E3D725-2177-4987-8F79-038AB8A6ADF3}" destId="{F04CDB8B-3B34-4F5C-838A-FB15FF65205F}" srcOrd="0" destOrd="0" presId="urn:microsoft.com/office/officeart/2005/8/layout/vList2"/>
    <dgm:cxn modelId="{2333BBD1-CD73-40BB-BEC2-375A0C4DF354}" type="presParOf" srcId="{97E3D725-2177-4987-8F79-038AB8A6ADF3}" destId="{F02372AD-3A66-4F35-A8DD-B9B8EB3AB2A9}" srcOrd="1" destOrd="0" presId="urn:microsoft.com/office/officeart/2005/8/layout/vList2"/>
    <dgm:cxn modelId="{F3FD67DB-A878-48F1-8843-FAD620FDD12A}" type="presParOf" srcId="{97E3D725-2177-4987-8F79-038AB8A6ADF3}" destId="{01A443F1-92EF-4119-8133-EFC291A28D59}" srcOrd="2" destOrd="0" presId="urn:microsoft.com/office/officeart/2005/8/layout/vList2"/>
    <dgm:cxn modelId="{5FA01B2C-E088-40B8-8980-A46F762163A5}" type="presParOf" srcId="{97E3D725-2177-4987-8F79-038AB8A6ADF3}" destId="{4BDE5595-DF4C-4804-946A-756587777E26}" srcOrd="3" destOrd="0" presId="urn:microsoft.com/office/officeart/2005/8/layout/vList2"/>
    <dgm:cxn modelId="{DF8E747E-7152-458C-8059-DA2ABA0AD132}" type="presParOf" srcId="{97E3D725-2177-4987-8F79-038AB8A6ADF3}" destId="{DE965B0D-2351-4754-B61E-5DA87134ADEE}" srcOrd="4" destOrd="0" presId="urn:microsoft.com/office/officeart/2005/8/layout/vList2"/>
    <dgm:cxn modelId="{FD2FF4CC-317D-4FA6-AA45-D68A898A6F1B}" type="presParOf" srcId="{97E3D725-2177-4987-8F79-038AB8A6ADF3}" destId="{69690569-D452-4082-8B12-3B90641978CB}" srcOrd="5" destOrd="0" presId="urn:microsoft.com/office/officeart/2005/8/layout/vList2"/>
    <dgm:cxn modelId="{C6B8B1AC-D6CE-4DD5-9911-00FF7BFDBD29}" type="presParOf" srcId="{97E3D725-2177-4987-8F79-038AB8A6ADF3}" destId="{8FB7790A-B153-4A60-9126-11E85FA5DB0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36007E-F982-42E8-A965-CC2874DFE09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1F227A-F619-4AFF-8430-F450523BD651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cs-CZ" sz="1800" dirty="0">
              <a:solidFill>
                <a:schemeClr val="bg1">
                  <a:lumMod val="95000"/>
                </a:schemeClr>
              </a:solidFill>
            </a:rPr>
            <a:t>Pozitivní zpětná vazba dítěte při hledání společného řešení.</a:t>
          </a:r>
          <a:endParaRPr lang="en-US" sz="1800" dirty="0">
            <a:solidFill>
              <a:schemeClr val="bg1">
                <a:lumMod val="95000"/>
              </a:schemeClr>
            </a:solidFill>
          </a:endParaRPr>
        </a:p>
      </dgm:t>
    </dgm:pt>
    <dgm:pt modelId="{D4FAAF0E-DCCF-49AD-B0F6-32174A2609F1}" type="parTrans" cxnId="{1245665B-BFA3-4C8E-B6EC-9349875F079A}">
      <dgm:prSet/>
      <dgm:spPr/>
      <dgm:t>
        <a:bodyPr/>
        <a:lstStyle/>
        <a:p>
          <a:endParaRPr lang="en-US"/>
        </a:p>
      </dgm:t>
    </dgm:pt>
    <dgm:pt modelId="{A1AA4FF7-14AA-4E22-9CE8-498590A2692A}" type="sibTrans" cxnId="{1245665B-BFA3-4C8E-B6EC-9349875F079A}">
      <dgm:prSet/>
      <dgm:spPr/>
      <dgm:t>
        <a:bodyPr/>
        <a:lstStyle/>
        <a:p>
          <a:endParaRPr lang="en-US"/>
        </a:p>
      </dgm:t>
    </dgm:pt>
    <dgm:pt modelId="{D04DE420-E84F-4F1E-9086-A3021EAF5F9C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cs-CZ" b="1" dirty="0"/>
            <a:t>Nemám dojem, že by byl názor dítěte brán dostatečně v potaz. Zejména v otázkách kontaktů s biologickými rodiči. Právo rodiče je vysoko nad právy a názory dětí.</a:t>
          </a:r>
          <a:endParaRPr lang="en-US" b="1" dirty="0"/>
        </a:p>
      </dgm:t>
    </dgm:pt>
    <dgm:pt modelId="{ADE9828F-B9E1-4371-AD77-66AD1A9E6A8B}" type="parTrans" cxnId="{DBA1FFA5-A433-4A82-A1C3-44A0371663F7}">
      <dgm:prSet/>
      <dgm:spPr/>
      <dgm:t>
        <a:bodyPr/>
        <a:lstStyle/>
        <a:p>
          <a:endParaRPr lang="en-US"/>
        </a:p>
      </dgm:t>
    </dgm:pt>
    <dgm:pt modelId="{C4D368EC-5154-4E7C-B490-A67C29A6519E}" type="sibTrans" cxnId="{DBA1FFA5-A433-4A82-A1C3-44A0371663F7}">
      <dgm:prSet/>
      <dgm:spPr/>
      <dgm:t>
        <a:bodyPr/>
        <a:lstStyle/>
        <a:p>
          <a:endParaRPr lang="en-US"/>
        </a:p>
      </dgm:t>
    </dgm:pt>
    <dgm:pt modelId="{D21EC829-24CE-4B6C-80F3-03D749D4FC93}">
      <dgm:prSet custT="1"/>
      <dgm:spPr/>
      <dgm:t>
        <a:bodyPr/>
        <a:lstStyle/>
        <a:p>
          <a:pPr algn="r">
            <a:lnSpc>
              <a:spcPct val="100000"/>
            </a:lnSpc>
          </a:pPr>
          <a:r>
            <a:rPr lang="cs-CZ" sz="1800" dirty="0">
              <a:solidFill>
                <a:schemeClr val="bg1"/>
              </a:solidFill>
            </a:rPr>
            <a:t>Malá podpora vedení u některých pracovišť v ČR pro zvyšování kvality práce v oblasti participace práv dětí. </a:t>
          </a:r>
          <a:endParaRPr lang="en-US" sz="1800" dirty="0">
            <a:solidFill>
              <a:schemeClr val="bg1"/>
            </a:solidFill>
          </a:endParaRPr>
        </a:p>
      </dgm:t>
    </dgm:pt>
    <dgm:pt modelId="{05672400-EF47-4805-B537-628EA936B5B6}" type="parTrans" cxnId="{5A3E0A4B-04CA-4922-96BA-4AC38519CEF9}">
      <dgm:prSet/>
      <dgm:spPr/>
      <dgm:t>
        <a:bodyPr/>
        <a:lstStyle/>
        <a:p>
          <a:endParaRPr lang="en-US"/>
        </a:p>
      </dgm:t>
    </dgm:pt>
    <dgm:pt modelId="{48795123-56D0-4723-BDB8-CFC24F4D472F}" type="sibTrans" cxnId="{5A3E0A4B-04CA-4922-96BA-4AC38519CEF9}">
      <dgm:prSet/>
      <dgm:spPr/>
      <dgm:t>
        <a:bodyPr/>
        <a:lstStyle/>
        <a:p>
          <a:endParaRPr lang="en-US"/>
        </a:p>
      </dgm:t>
    </dgm:pt>
    <dgm:pt modelId="{2D89869D-3B07-4640-AB9D-BB4896AC041F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cs-CZ" sz="1800" b="1" dirty="0"/>
            <a:t>Jejich nevyzrálost a neumění komunikace.</a:t>
          </a:r>
          <a:endParaRPr lang="en-US" sz="1800" b="1" dirty="0"/>
        </a:p>
      </dgm:t>
    </dgm:pt>
    <dgm:pt modelId="{867C5A26-1BC1-4D07-87CD-1CA807187AC0}" type="parTrans" cxnId="{CDB5B828-ECEC-405F-9F9E-ABAB90370CD7}">
      <dgm:prSet/>
      <dgm:spPr/>
      <dgm:t>
        <a:bodyPr/>
        <a:lstStyle/>
        <a:p>
          <a:endParaRPr lang="en-US"/>
        </a:p>
      </dgm:t>
    </dgm:pt>
    <dgm:pt modelId="{3E18C0EE-A49A-4EF7-B275-63570DDF92DA}" type="sibTrans" cxnId="{CDB5B828-ECEC-405F-9F9E-ABAB90370CD7}">
      <dgm:prSet/>
      <dgm:spPr/>
      <dgm:t>
        <a:bodyPr/>
        <a:lstStyle/>
        <a:p>
          <a:endParaRPr lang="en-US"/>
        </a:p>
      </dgm:t>
    </dgm:pt>
    <dgm:pt modelId="{A4DEBE1F-0087-44C4-84A9-C5CDC992FB36}" type="pres">
      <dgm:prSet presAssocID="{CB36007E-F982-42E8-A965-CC2874DFE091}" presName="root" presStyleCnt="0">
        <dgm:presLayoutVars>
          <dgm:dir/>
          <dgm:resizeHandles val="exact"/>
        </dgm:presLayoutVars>
      </dgm:prSet>
      <dgm:spPr/>
    </dgm:pt>
    <dgm:pt modelId="{1CA716FF-539E-4290-8A8B-7F570ADB2442}" type="pres">
      <dgm:prSet presAssocID="{2D1F227A-F619-4AFF-8430-F450523BD651}" presName="compNode" presStyleCnt="0"/>
      <dgm:spPr/>
    </dgm:pt>
    <dgm:pt modelId="{6E795E7D-006A-48C3-9406-5957841F1E92}" type="pres">
      <dgm:prSet presAssocID="{2D1F227A-F619-4AFF-8430-F450523BD651}" presName="bgRect" presStyleLbl="bgShp" presStyleIdx="0" presStyleCnt="4" custLinFactNeighborY="-1405"/>
      <dgm:spPr>
        <a:solidFill>
          <a:schemeClr val="accent3">
            <a:lumMod val="75000"/>
          </a:schemeClr>
        </a:solidFill>
      </dgm:spPr>
    </dgm:pt>
    <dgm:pt modelId="{08C92506-BD3B-4F15-92AB-A95494509C65}" type="pres">
      <dgm:prSet presAssocID="{2D1F227A-F619-4AFF-8430-F450523BD651}" presName="iconRect" presStyleLbl="node1" presStyleIdx="0" presStyleCnt="4" custLinFactY="200000" custLinFactNeighborX="4859" custLinFactNeighborY="2414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ýzkum"/>
        </a:ext>
      </dgm:extLst>
    </dgm:pt>
    <dgm:pt modelId="{41C2DC30-4634-483A-8318-D60C7530519F}" type="pres">
      <dgm:prSet presAssocID="{2D1F227A-F619-4AFF-8430-F450523BD651}" presName="spaceRect" presStyleCnt="0"/>
      <dgm:spPr/>
    </dgm:pt>
    <dgm:pt modelId="{416BF09D-441A-4EF0-AE8D-C8B6BC7B6962}" type="pres">
      <dgm:prSet presAssocID="{2D1F227A-F619-4AFF-8430-F450523BD651}" presName="parTx" presStyleLbl="revTx" presStyleIdx="0" presStyleCnt="4">
        <dgm:presLayoutVars>
          <dgm:chMax val="0"/>
          <dgm:chPref val="0"/>
        </dgm:presLayoutVars>
      </dgm:prSet>
      <dgm:spPr/>
    </dgm:pt>
    <dgm:pt modelId="{AB9C5DF5-82FC-435C-B038-B7FEE1E7F008}" type="pres">
      <dgm:prSet presAssocID="{A1AA4FF7-14AA-4E22-9CE8-498590A2692A}" presName="sibTrans" presStyleCnt="0"/>
      <dgm:spPr/>
    </dgm:pt>
    <dgm:pt modelId="{372E889D-57E7-4283-809B-94B693F23447}" type="pres">
      <dgm:prSet presAssocID="{D04DE420-E84F-4F1E-9086-A3021EAF5F9C}" presName="compNode" presStyleCnt="0"/>
      <dgm:spPr/>
    </dgm:pt>
    <dgm:pt modelId="{5A8F4285-959E-4BB8-A124-76CE4676B173}" type="pres">
      <dgm:prSet presAssocID="{D04DE420-E84F-4F1E-9086-A3021EAF5F9C}" presName="bgRect" presStyleLbl="bgShp" presStyleIdx="1" presStyleCnt="4"/>
      <dgm:spPr/>
    </dgm:pt>
    <dgm:pt modelId="{463961FB-BFEE-4A76-8C18-2982EB3F2674}" type="pres">
      <dgm:prSet presAssocID="{D04DE420-E84F-4F1E-9086-A3021EAF5F9C}" presName="iconRect" presStyleLbl="node1" presStyleIdx="1" presStyleCnt="4" custLinFactX="1300000" custLinFactY="500000" custLinFactNeighborX="1393831" custLinFactNeighborY="548684"/>
      <dgm:spPr/>
    </dgm:pt>
    <dgm:pt modelId="{62052185-B511-402F-9DD3-D5194B85E2D7}" type="pres">
      <dgm:prSet presAssocID="{D04DE420-E84F-4F1E-9086-A3021EAF5F9C}" presName="spaceRect" presStyleCnt="0"/>
      <dgm:spPr/>
    </dgm:pt>
    <dgm:pt modelId="{8477470E-D8CA-4A9E-B9D4-981CF0A0BB5E}" type="pres">
      <dgm:prSet presAssocID="{D04DE420-E84F-4F1E-9086-A3021EAF5F9C}" presName="parTx" presStyleLbl="revTx" presStyleIdx="1" presStyleCnt="4">
        <dgm:presLayoutVars>
          <dgm:chMax val="0"/>
          <dgm:chPref val="0"/>
        </dgm:presLayoutVars>
      </dgm:prSet>
      <dgm:spPr/>
    </dgm:pt>
    <dgm:pt modelId="{6EE52699-119E-46D2-A6BA-C04F25691550}" type="pres">
      <dgm:prSet presAssocID="{C4D368EC-5154-4E7C-B490-A67C29A6519E}" presName="sibTrans" presStyleCnt="0"/>
      <dgm:spPr/>
    </dgm:pt>
    <dgm:pt modelId="{EED86917-7368-40BC-A2C1-90A6C5F7953D}" type="pres">
      <dgm:prSet presAssocID="{D21EC829-24CE-4B6C-80F3-03D749D4FC93}" presName="compNode" presStyleCnt="0"/>
      <dgm:spPr/>
    </dgm:pt>
    <dgm:pt modelId="{D1F5D590-91CB-4FDD-90D5-B835B15FB6BA}" type="pres">
      <dgm:prSet presAssocID="{D21EC829-24CE-4B6C-80F3-03D749D4FC93}" presName="bgRect" presStyleLbl="bgShp" presStyleIdx="2" presStyleCnt="4" custLinFactNeighborY="6652"/>
      <dgm:spPr>
        <a:solidFill>
          <a:schemeClr val="accent4">
            <a:lumMod val="75000"/>
          </a:schemeClr>
        </a:solidFill>
      </dgm:spPr>
    </dgm:pt>
    <dgm:pt modelId="{FE7E8BA5-F4F7-46BD-8C10-633E56A10298}" type="pres">
      <dgm:prSet presAssocID="{D21EC829-24CE-4B6C-80F3-03D749D4FC93}" presName="iconRect" presStyleLbl="node1" presStyleIdx="2" presStyleCnt="4" custScaleX="97966" custScaleY="70286" custLinFactX="1300000" custLinFactY="282306" custLinFactNeighborX="1394848" custLinFactNeighborY="300000"/>
      <dgm:spPr/>
    </dgm:pt>
    <dgm:pt modelId="{7A7F323A-988E-4395-B5BF-293AADC05B02}" type="pres">
      <dgm:prSet presAssocID="{D21EC829-24CE-4B6C-80F3-03D749D4FC93}" presName="spaceRect" presStyleCnt="0"/>
      <dgm:spPr/>
    </dgm:pt>
    <dgm:pt modelId="{DAB6BDFD-7306-4BA5-ABA2-965704CF6573}" type="pres">
      <dgm:prSet presAssocID="{D21EC829-24CE-4B6C-80F3-03D749D4FC93}" presName="parTx" presStyleLbl="revTx" presStyleIdx="2" presStyleCnt="4">
        <dgm:presLayoutVars>
          <dgm:chMax val="0"/>
          <dgm:chPref val="0"/>
        </dgm:presLayoutVars>
      </dgm:prSet>
      <dgm:spPr/>
    </dgm:pt>
    <dgm:pt modelId="{BF968A4D-6028-401F-9254-264DECD8CBB1}" type="pres">
      <dgm:prSet presAssocID="{48795123-56D0-4723-BDB8-CFC24F4D472F}" presName="sibTrans" presStyleCnt="0"/>
      <dgm:spPr/>
    </dgm:pt>
    <dgm:pt modelId="{ABBD78E7-9A78-402B-9057-A458EF9A3AB7}" type="pres">
      <dgm:prSet presAssocID="{2D89869D-3B07-4640-AB9D-BB4896AC041F}" presName="compNode" presStyleCnt="0"/>
      <dgm:spPr/>
    </dgm:pt>
    <dgm:pt modelId="{C2D5F43F-C47B-4BEF-86BC-3EAF94ADE292}" type="pres">
      <dgm:prSet presAssocID="{2D89869D-3B07-4640-AB9D-BB4896AC041F}" presName="bgRect" presStyleLbl="bgShp" presStyleIdx="3" presStyleCnt="4"/>
      <dgm:spPr>
        <a:solidFill>
          <a:schemeClr val="accent5">
            <a:lumMod val="20000"/>
            <a:lumOff val="80000"/>
          </a:schemeClr>
        </a:solidFill>
      </dgm:spPr>
    </dgm:pt>
    <dgm:pt modelId="{179D0AD8-1775-49FD-99D4-406582586173}" type="pres">
      <dgm:prSet presAssocID="{2D89869D-3B07-4640-AB9D-BB4896AC041F}" presName="iconRect" presStyleLbl="node1" presStyleIdx="3" presStyleCnt="4" custLinFactX="1343830" custLinFactY="200000" custLinFactNeighborX="1400000" custLinFactNeighborY="206652"/>
      <dgm:spPr/>
    </dgm:pt>
    <dgm:pt modelId="{281B01C0-004F-45FE-A6F0-F2314FBC37D7}" type="pres">
      <dgm:prSet presAssocID="{2D89869D-3B07-4640-AB9D-BB4896AC041F}" presName="spaceRect" presStyleCnt="0"/>
      <dgm:spPr/>
    </dgm:pt>
    <dgm:pt modelId="{7052BD33-1976-478A-A6EB-5DDE8A7C7FC0}" type="pres">
      <dgm:prSet presAssocID="{2D89869D-3B07-4640-AB9D-BB4896AC041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1842F1E-77A8-47A1-A142-3D825BA5A034}" type="presOf" srcId="{2D1F227A-F619-4AFF-8430-F450523BD651}" destId="{416BF09D-441A-4EF0-AE8D-C8B6BC7B6962}" srcOrd="0" destOrd="0" presId="urn:microsoft.com/office/officeart/2018/2/layout/IconVerticalSolidList"/>
    <dgm:cxn modelId="{CDB5B828-ECEC-405F-9F9E-ABAB90370CD7}" srcId="{CB36007E-F982-42E8-A965-CC2874DFE091}" destId="{2D89869D-3B07-4640-AB9D-BB4896AC041F}" srcOrd="3" destOrd="0" parTransId="{867C5A26-1BC1-4D07-87CD-1CA807187AC0}" sibTransId="{3E18C0EE-A49A-4EF7-B275-63570DDF92DA}"/>
    <dgm:cxn modelId="{1245665B-BFA3-4C8E-B6EC-9349875F079A}" srcId="{CB36007E-F982-42E8-A965-CC2874DFE091}" destId="{2D1F227A-F619-4AFF-8430-F450523BD651}" srcOrd="0" destOrd="0" parTransId="{D4FAAF0E-DCCF-49AD-B0F6-32174A2609F1}" sibTransId="{A1AA4FF7-14AA-4E22-9CE8-498590A2692A}"/>
    <dgm:cxn modelId="{5A3E0A4B-04CA-4922-96BA-4AC38519CEF9}" srcId="{CB36007E-F982-42E8-A965-CC2874DFE091}" destId="{D21EC829-24CE-4B6C-80F3-03D749D4FC93}" srcOrd="2" destOrd="0" parTransId="{05672400-EF47-4805-B537-628EA936B5B6}" sibTransId="{48795123-56D0-4723-BDB8-CFC24F4D472F}"/>
    <dgm:cxn modelId="{402D4A50-5092-4BE9-AB2A-49B5DED79272}" type="presOf" srcId="{2D89869D-3B07-4640-AB9D-BB4896AC041F}" destId="{7052BD33-1976-478A-A6EB-5DDE8A7C7FC0}" srcOrd="0" destOrd="0" presId="urn:microsoft.com/office/officeart/2018/2/layout/IconVerticalSolidList"/>
    <dgm:cxn modelId="{5764B476-450B-4F4F-A940-186F4678040E}" type="presOf" srcId="{D21EC829-24CE-4B6C-80F3-03D749D4FC93}" destId="{DAB6BDFD-7306-4BA5-ABA2-965704CF6573}" srcOrd="0" destOrd="0" presId="urn:microsoft.com/office/officeart/2018/2/layout/IconVerticalSolidList"/>
    <dgm:cxn modelId="{B8F06989-74F6-42E4-AF59-52FDEBD17D58}" type="presOf" srcId="{CB36007E-F982-42E8-A965-CC2874DFE091}" destId="{A4DEBE1F-0087-44C4-84A9-C5CDC992FB36}" srcOrd="0" destOrd="0" presId="urn:microsoft.com/office/officeart/2018/2/layout/IconVerticalSolidList"/>
    <dgm:cxn modelId="{DBA1FFA5-A433-4A82-A1C3-44A0371663F7}" srcId="{CB36007E-F982-42E8-A965-CC2874DFE091}" destId="{D04DE420-E84F-4F1E-9086-A3021EAF5F9C}" srcOrd="1" destOrd="0" parTransId="{ADE9828F-B9E1-4371-AD77-66AD1A9E6A8B}" sibTransId="{C4D368EC-5154-4E7C-B490-A67C29A6519E}"/>
    <dgm:cxn modelId="{126C1FF3-A8AE-4793-B798-3DAEA2F2CAA6}" type="presOf" srcId="{D04DE420-E84F-4F1E-9086-A3021EAF5F9C}" destId="{8477470E-D8CA-4A9E-B9D4-981CF0A0BB5E}" srcOrd="0" destOrd="0" presId="urn:microsoft.com/office/officeart/2018/2/layout/IconVerticalSolidList"/>
    <dgm:cxn modelId="{8DEF2589-DD0D-4243-A3F7-98A5D352DCE5}" type="presParOf" srcId="{A4DEBE1F-0087-44C4-84A9-C5CDC992FB36}" destId="{1CA716FF-539E-4290-8A8B-7F570ADB2442}" srcOrd="0" destOrd="0" presId="urn:microsoft.com/office/officeart/2018/2/layout/IconVerticalSolidList"/>
    <dgm:cxn modelId="{466C8CD3-1468-4873-BD1C-2429E1F9B690}" type="presParOf" srcId="{1CA716FF-539E-4290-8A8B-7F570ADB2442}" destId="{6E795E7D-006A-48C3-9406-5957841F1E92}" srcOrd="0" destOrd="0" presId="urn:microsoft.com/office/officeart/2018/2/layout/IconVerticalSolidList"/>
    <dgm:cxn modelId="{B906D261-2358-479D-A02B-7EB4F66AFC1E}" type="presParOf" srcId="{1CA716FF-539E-4290-8A8B-7F570ADB2442}" destId="{08C92506-BD3B-4F15-92AB-A95494509C65}" srcOrd="1" destOrd="0" presId="urn:microsoft.com/office/officeart/2018/2/layout/IconVerticalSolidList"/>
    <dgm:cxn modelId="{4BA5E634-3733-41F4-9469-D7BC66A47A6A}" type="presParOf" srcId="{1CA716FF-539E-4290-8A8B-7F570ADB2442}" destId="{41C2DC30-4634-483A-8318-D60C7530519F}" srcOrd="2" destOrd="0" presId="urn:microsoft.com/office/officeart/2018/2/layout/IconVerticalSolidList"/>
    <dgm:cxn modelId="{A5275921-AFD9-438B-9A33-3885ADC9A26A}" type="presParOf" srcId="{1CA716FF-539E-4290-8A8B-7F570ADB2442}" destId="{416BF09D-441A-4EF0-AE8D-C8B6BC7B6962}" srcOrd="3" destOrd="0" presId="urn:microsoft.com/office/officeart/2018/2/layout/IconVerticalSolidList"/>
    <dgm:cxn modelId="{ACB98C0F-950C-41BA-BFB8-D503A4C06046}" type="presParOf" srcId="{A4DEBE1F-0087-44C4-84A9-C5CDC992FB36}" destId="{AB9C5DF5-82FC-435C-B038-B7FEE1E7F008}" srcOrd="1" destOrd="0" presId="urn:microsoft.com/office/officeart/2018/2/layout/IconVerticalSolidList"/>
    <dgm:cxn modelId="{5D0EF6AC-5F60-48EC-872D-AA2376FC31AB}" type="presParOf" srcId="{A4DEBE1F-0087-44C4-84A9-C5CDC992FB36}" destId="{372E889D-57E7-4283-809B-94B693F23447}" srcOrd="2" destOrd="0" presId="urn:microsoft.com/office/officeart/2018/2/layout/IconVerticalSolidList"/>
    <dgm:cxn modelId="{A7A6AA07-0C3D-49AF-B528-B2B400FE62DB}" type="presParOf" srcId="{372E889D-57E7-4283-809B-94B693F23447}" destId="{5A8F4285-959E-4BB8-A124-76CE4676B173}" srcOrd="0" destOrd="0" presId="urn:microsoft.com/office/officeart/2018/2/layout/IconVerticalSolidList"/>
    <dgm:cxn modelId="{D9331A08-96B8-4734-9E93-98ADBEEA7455}" type="presParOf" srcId="{372E889D-57E7-4283-809B-94B693F23447}" destId="{463961FB-BFEE-4A76-8C18-2982EB3F2674}" srcOrd="1" destOrd="0" presId="urn:microsoft.com/office/officeart/2018/2/layout/IconVerticalSolidList"/>
    <dgm:cxn modelId="{F6F037FB-AFB6-4AD9-A319-807D387576DD}" type="presParOf" srcId="{372E889D-57E7-4283-809B-94B693F23447}" destId="{62052185-B511-402F-9DD3-D5194B85E2D7}" srcOrd="2" destOrd="0" presId="urn:microsoft.com/office/officeart/2018/2/layout/IconVerticalSolidList"/>
    <dgm:cxn modelId="{E997F214-1C18-4D98-99CC-DC890BA82A12}" type="presParOf" srcId="{372E889D-57E7-4283-809B-94B693F23447}" destId="{8477470E-D8CA-4A9E-B9D4-981CF0A0BB5E}" srcOrd="3" destOrd="0" presId="urn:microsoft.com/office/officeart/2018/2/layout/IconVerticalSolidList"/>
    <dgm:cxn modelId="{1D3E8251-67E5-464E-A102-E7608EDECFD2}" type="presParOf" srcId="{A4DEBE1F-0087-44C4-84A9-C5CDC992FB36}" destId="{6EE52699-119E-46D2-A6BA-C04F25691550}" srcOrd="3" destOrd="0" presId="urn:microsoft.com/office/officeart/2018/2/layout/IconVerticalSolidList"/>
    <dgm:cxn modelId="{A44CFDCF-4FD9-4072-8C45-9A612215AC52}" type="presParOf" srcId="{A4DEBE1F-0087-44C4-84A9-C5CDC992FB36}" destId="{EED86917-7368-40BC-A2C1-90A6C5F7953D}" srcOrd="4" destOrd="0" presId="urn:microsoft.com/office/officeart/2018/2/layout/IconVerticalSolidList"/>
    <dgm:cxn modelId="{B55E5CFC-C5F0-46A9-91C4-D22606FF24C0}" type="presParOf" srcId="{EED86917-7368-40BC-A2C1-90A6C5F7953D}" destId="{D1F5D590-91CB-4FDD-90D5-B835B15FB6BA}" srcOrd="0" destOrd="0" presId="urn:microsoft.com/office/officeart/2018/2/layout/IconVerticalSolidList"/>
    <dgm:cxn modelId="{08D7782D-1FB6-4945-8300-BEE426261A66}" type="presParOf" srcId="{EED86917-7368-40BC-A2C1-90A6C5F7953D}" destId="{FE7E8BA5-F4F7-46BD-8C10-633E56A10298}" srcOrd="1" destOrd="0" presId="urn:microsoft.com/office/officeart/2018/2/layout/IconVerticalSolidList"/>
    <dgm:cxn modelId="{9EF42B31-87DB-4F0B-AD9B-8A9958ACD7A5}" type="presParOf" srcId="{EED86917-7368-40BC-A2C1-90A6C5F7953D}" destId="{7A7F323A-988E-4395-B5BF-293AADC05B02}" srcOrd="2" destOrd="0" presId="urn:microsoft.com/office/officeart/2018/2/layout/IconVerticalSolidList"/>
    <dgm:cxn modelId="{3B244985-0378-4DC3-93C3-B6A87CA9A52F}" type="presParOf" srcId="{EED86917-7368-40BC-A2C1-90A6C5F7953D}" destId="{DAB6BDFD-7306-4BA5-ABA2-965704CF6573}" srcOrd="3" destOrd="0" presId="urn:microsoft.com/office/officeart/2018/2/layout/IconVerticalSolidList"/>
    <dgm:cxn modelId="{E553ECD1-3A4C-4295-A494-366AD2048D29}" type="presParOf" srcId="{A4DEBE1F-0087-44C4-84A9-C5CDC992FB36}" destId="{BF968A4D-6028-401F-9254-264DECD8CBB1}" srcOrd="5" destOrd="0" presId="urn:microsoft.com/office/officeart/2018/2/layout/IconVerticalSolidList"/>
    <dgm:cxn modelId="{930D6E0D-2E71-4EBB-AA49-CF33812FD58A}" type="presParOf" srcId="{A4DEBE1F-0087-44C4-84A9-C5CDC992FB36}" destId="{ABBD78E7-9A78-402B-9057-A458EF9A3AB7}" srcOrd="6" destOrd="0" presId="urn:microsoft.com/office/officeart/2018/2/layout/IconVerticalSolidList"/>
    <dgm:cxn modelId="{ADB9717A-69B3-46C5-B9DC-2E2CE4C4F406}" type="presParOf" srcId="{ABBD78E7-9A78-402B-9057-A458EF9A3AB7}" destId="{C2D5F43F-C47B-4BEF-86BC-3EAF94ADE292}" srcOrd="0" destOrd="0" presId="urn:microsoft.com/office/officeart/2018/2/layout/IconVerticalSolidList"/>
    <dgm:cxn modelId="{6C269039-FBAF-4480-88C5-871C94B93A2C}" type="presParOf" srcId="{ABBD78E7-9A78-402B-9057-A458EF9A3AB7}" destId="{179D0AD8-1775-49FD-99D4-406582586173}" srcOrd="1" destOrd="0" presId="urn:microsoft.com/office/officeart/2018/2/layout/IconVerticalSolidList"/>
    <dgm:cxn modelId="{A138DD88-4C5A-4323-99A6-F35112C73918}" type="presParOf" srcId="{ABBD78E7-9A78-402B-9057-A458EF9A3AB7}" destId="{281B01C0-004F-45FE-A6F0-F2314FBC37D7}" srcOrd="2" destOrd="0" presId="urn:microsoft.com/office/officeart/2018/2/layout/IconVerticalSolidList"/>
    <dgm:cxn modelId="{A2B64391-C0E1-4912-B539-8A3D738FA2CA}" type="presParOf" srcId="{ABBD78E7-9A78-402B-9057-A458EF9A3AB7}" destId="{7052BD33-1976-478A-A6EB-5DDE8A7C7FC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CDB8B-3B34-4F5C-838A-FB15FF65205F}">
      <dsp:nvSpPr>
        <dsp:cNvPr id="0" name=""/>
        <dsp:cNvSpPr/>
      </dsp:nvSpPr>
      <dsp:spPr>
        <a:xfrm>
          <a:off x="0" y="0"/>
          <a:ext cx="7881714" cy="85263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</a:rPr>
            <a:t>Je nutné i přenášet způsoby otevřeného jednání přes děti i do rodin, kde je neberou jako partnery.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1622" y="41622"/>
        <a:ext cx="7798470" cy="769393"/>
      </dsp:txXfrm>
    </dsp:sp>
    <dsp:sp modelId="{01A443F1-92EF-4119-8133-EFC291A28D59}">
      <dsp:nvSpPr>
        <dsp:cNvPr id="0" name=""/>
        <dsp:cNvSpPr/>
      </dsp:nvSpPr>
      <dsp:spPr>
        <a:xfrm>
          <a:off x="0" y="998979"/>
          <a:ext cx="7881714" cy="852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Nedochází k zapojování dětí ani v oblasti, kde je to přímo nutností. Např. při zpracovávání IPOD nebo jiných individuálních plánů.</a:t>
          </a:r>
          <a:endParaRPr lang="en-US" sz="2200" kern="1200" dirty="0"/>
        </a:p>
      </dsp:txBody>
      <dsp:txXfrm>
        <a:off x="41622" y="1040601"/>
        <a:ext cx="7798470" cy="769393"/>
      </dsp:txXfrm>
    </dsp:sp>
    <dsp:sp modelId="{DE965B0D-2351-4754-B61E-5DA87134ADEE}">
      <dsp:nvSpPr>
        <dsp:cNvPr id="0" name=""/>
        <dsp:cNvSpPr/>
      </dsp:nvSpPr>
      <dsp:spPr>
        <a:xfrm>
          <a:off x="0" y="2115347"/>
          <a:ext cx="7881714" cy="852637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</a:rPr>
            <a:t>Nejvíce mě asi trápí otázka, jak zapojit dítě do procesů, pokud by s tím nesouhlasila jeho pečující osoba. Někdy totiž máme potíž třeba jen v tom, abychom s dětmi mohly hovořit samostatně, aby pečující osoba neodpovídala za ně.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1622" y="2156969"/>
        <a:ext cx="7798470" cy="769393"/>
      </dsp:txXfrm>
    </dsp:sp>
    <dsp:sp modelId="{8FB7790A-B153-4A60-9126-11E85FA5DB07}">
      <dsp:nvSpPr>
        <dsp:cNvPr id="0" name=""/>
        <dsp:cNvSpPr/>
      </dsp:nvSpPr>
      <dsp:spPr>
        <a:xfrm>
          <a:off x="0" y="3167272"/>
          <a:ext cx="7881714" cy="852637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Všeobecná malá informovanost u dětí i malé možnosti je zapojit. Časový prostor.</a:t>
          </a:r>
          <a:endParaRPr lang="en-US" sz="2200" kern="1200" dirty="0"/>
        </a:p>
      </dsp:txBody>
      <dsp:txXfrm>
        <a:off x="41622" y="3208894"/>
        <a:ext cx="7798470" cy="769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95E7D-006A-48C3-9406-5957841F1E92}">
      <dsp:nvSpPr>
        <dsp:cNvPr id="0" name=""/>
        <dsp:cNvSpPr/>
      </dsp:nvSpPr>
      <dsp:spPr>
        <a:xfrm>
          <a:off x="0" y="0"/>
          <a:ext cx="7633742" cy="71075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92506-BD3B-4F15-92AB-A95494509C65}">
      <dsp:nvSpPr>
        <dsp:cNvPr id="0" name=""/>
        <dsp:cNvSpPr/>
      </dsp:nvSpPr>
      <dsp:spPr>
        <a:xfrm>
          <a:off x="119306" y="1114662"/>
          <a:ext cx="269433" cy="1931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BF09D-441A-4EF0-AE8D-C8B6BC7B6962}">
      <dsp:nvSpPr>
        <dsp:cNvPr id="0" name=""/>
        <dsp:cNvSpPr/>
      </dsp:nvSpPr>
      <dsp:spPr>
        <a:xfrm>
          <a:off x="481863" y="3244"/>
          <a:ext cx="6923912" cy="755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23" tIns="79923" rIns="79923" bIns="79923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>
                  <a:lumMod val="95000"/>
                </a:schemeClr>
              </a:solidFill>
            </a:rPr>
            <a:t>Pozitivní zpětná vazba dítěte při hledání společného řešení.</a:t>
          </a:r>
          <a:endParaRPr lang="en-US" sz="18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81863" y="3244"/>
        <a:ext cx="6923912" cy="755179"/>
      </dsp:txXfrm>
    </dsp:sp>
    <dsp:sp modelId="{5A8F4285-959E-4BB8-A124-76CE4676B173}">
      <dsp:nvSpPr>
        <dsp:cNvPr id="0" name=""/>
        <dsp:cNvSpPr/>
      </dsp:nvSpPr>
      <dsp:spPr>
        <a:xfrm>
          <a:off x="0" y="947218"/>
          <a:ext cx="7633742" cy="7107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3961FB-BFEE-4A76-8C18-2982EB3F2674}">
      <dsp:nvSpPr>
        <dsp:cNvPr id="0" name=""/>
        <dsp:cNvSpPr/>
      </dsp:nvSpPr>
      <dsp:spPr>
        <a:xfrm>
          <a:off x="7364308" y="3231230"/>
          <a:ext cx="269433" cy="193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7470E-D8CA-4A9E-B9D4-981CF0A0BB5E}">
      <dsp:nvSpPr>
        <dsp:cNvPr id="0" name=""/>
        <dsp:cNvSpPr/>
      </dsp:nvSpPr>
      <dsp:spPr>
        <a:xfrm>
          <a:off x="481863" y="947218"/>
          <a:ext cx="6923912" cy="755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23" tIns="79923" rIns="79923" bIns="79923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Nemám dojem, že by byl názor dítěte brán dostatečně v potaz. Zejména v otázkách kontaktů s biologickými rodiči. Právo rodiče je vysoko nad právy a názory dětí.</a:t>
          </a:r>
          <a:endParaRPr lang="en-US" sz="1400" b="1" kern="1200" dirty="0"/>
        </a:p>
      </dsp:txBody>
      <dsp:txXfrm>
        <a:off x="481863" y="947218"/>
        <a:ext cx="6923912" cy="755179"/>
      </dsp:txXfrm>
    </dsp:sp>
    <dsp:sp modelId="{D1F5D590-91CB-4FDD-90D5-B835B15FB6BA}">
      <dsp:nvSpPr>
        <dsp:cNvPr id="0" name=""/>
        <dsp:cNvSpPr/>
      </dsp:nvSpPr>
      <dsp:spPr>
        <a:xfrm>
          <a:off x="0" y="1938472"/>
          <a:ext cx="7633742" cy="710756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7E8BA5-F4F7-46BD-8C10-633E56A10298}">
      <dsp:nvSpPr>
        <dsp:cNvPr id="0" name=""/>
        <dsp:cNvSpPr/>
      </dsp:nvSpPr>
      <dsp:spPr>
        <a:xfrm>
          <a:off x="7369788" y="3303238"/>
          <a:ext cx="263953" cy="135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6BDFD-7306-4BA5-ABA2-965704CF6573}">
      <dsp:nvSpPr>
        <dsp:cNvPr id="0" name=""/>
        <dsp:cNvSpPr/>
      </dsp:nvSpPr>
      <dsp:spPr>
        <a:xfrm>
          <a:off x="481863" y="1891192"/>
          <a:ext cx="6923912" cy="755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23" tIns="79923" rIns="79923" bIns="79923" numCol="1" spcCol="1270" anchor="ctr" anchorCtr="0">
          <a:noAutofit/>
        </a:bodyPr>
        <a:lstStyle/>
        <a:p>
          <a:pPr marL="0" lvl="0" indent="0" algn="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Malá podpora vedení u některých pracovišť v ČR pro zvyšování kvality práce v oblasti participace práv dětí. 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81863" y="1891192"/>
        <a:ext cx="6923912" cy="755179"/>
      </dsp:txXfrm>
    </dsp:sp>
    <dsp:sp modelId="{C2D5F43F-C47B-4BEF-86BC-3EAF94ADE292}">
      <dsp:nvSpPr>
        <dsp:cNvPr id="0" name=""/>
        <dsp:cNvSpPr/>
      </dsp:nvSpPr>
      <dsp:spPr>
        <a:xfrm>
          <a:off x="0" y="2835167"/>
          <a:ext cx="7633742" cy="710756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D0AD8-1775-49FD-99D4-406582586173}">
      <dsp:nvSpPr>
        <dsp:cNvPr id="0" name=""/>
        <dsp:cNvSpPr/>
      </dsp:nvSpPr>
      <dsp:spPr>
        <a:xfrm>
          <a:off x="7364308" y="3400473"/>
          <a:ext cx="269433" cy="193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2BD33-1976-478A-A6EB-5DDE8A7C7FC0}">
      <dsp:nvSpPr>
        <dsp:cNvPr id="0" name=""/>
        <dsp:cNvSpPr/>
      </dsp:nvSpPr>
      <dsp:spPr>
        <a:xfrm>
          <a:off x="481863" y="2835167"/>
          <a:ext cx="6923912" cy="755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23" tIns="79923" rIns="79923" bIns="79923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Jejich nevyzrálost a neumění komunikace.</a:t>
          </a:r>
          <a:endParaRPr lang="en-US" sz="1800" b="1" kern="1200" dirty="0"/>
        </a:p>
      </dsp:txBody>
      <dsp:txXfrm>
        <a:off x="481863" y="2835167"/>
        <a:ext cx="6923912" cy="755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016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55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64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62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3817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1919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375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47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07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0978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265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77F9B65-D66F-4F01-A1F2-D1AB5072357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78A330-365D-49B1-B377-1AC7F8D160F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05943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Potřeby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 Diskuzní setkání odborníků</a:t>
            </a:r>
          </a:p>
          <a:p>
            <a:r>
              <a:rPr lang="cs-CZ" dirty="0"/>
              <a:t>31. Března 2022</a:t>
            </a:r>
          </a:p>
        </p:txBody>
      </p:sp>
    </p:spTree>
    <p:extLst>
      <p:ext uri="{BB962C8B-B14F-4D97-AF65-F5344CB8AC3E}">
        <p14:creationId xmlns:p14="http://schemas.microsoft.com/office/powerpoint/2010/main" val="18021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0FB55-ABFE-458C-8C1F-93A7B3DA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Kdo? Kolik? Z jakého kraje?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2482146-AB93-44A8-B3DE-A91D7A01E3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293" y="1879766"/>
            <a:ext cx="2933700" cy="2943225"/>
          </a:xfr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888B19C4-569C-4F61-AB07-DC9377A77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5028261"/>
            <a:ext cx="2000250" cy="36195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050EFEC9-F79F-4A29-9E88-6B777F6591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5382" y="5460397"/>
            <a:ext cx="1428750" cy="26670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7C4282BC-2818-41B7-BF72-91662AAA4C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4407" y="6244266"/>
            <a:ext cx="1895475" cy="2667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ADC14A5D-11D2-4A3F-B610-C33A62D328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8681" y="5868730"/>
            <a:ext cx="2066925" cy="28575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ED7433C6-2FEE-4703-91C7-C6A7EF4B2E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6056" y="1855921"/>
            <a:ext cx="2800350" cy="289560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C0C23FFD-F57B-4564-B03A-6A18CB51C9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5297" y="4983404"/>
            <a:ext cx="2664296" cy="17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16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005464" cy="717759"/>
          </a:xfrm>
        </p:spPr>
        <p:txBody>
          <a:bodyPr>
            <a:normAutofit fontScale="90000"/>
          </a:bodyPr>
          <a:lstStyle/>
          <a:p>
            <a:r>
              <a:rPr lang="cs-CZ" dirty="0"/>
              <a:t>otázky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A78679B8-2EAE-4454-BEC6-98518F9D0B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747" y="2420888"/>
            <a:ext cx="3467100" cy="3562350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69FE532-6CBD-4887-A937-FA3D122A2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392069"/>
            <a:ext cx="8045397" cy="893933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DC01FBE-2F34-4B46-B926-C3147FFB2A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7828" y="2564904"/>
            <a:ext cx="3400425" cy="220980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F3F8009-0ACF-40F1-BBC8-ED260ED086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7827" y="4774704"/>
            <a:ext cx="3400425" cy="13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5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B82E509-118C-45FA-B015-87071B0E5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454" y="1133580"/>
            <a:ext cx="6743700" cy="400050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FAEFF6B3-DCA5-430E-8073-D78E2D3AF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005092" cy="16629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7ED4034-6B7A-4751-A7CC-67AAAF2ED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1772816"/>
            <a:ext cx="3419475" cy="319087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7C8ED16E-C0B6-4B5B-90B4-F7A771741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758" y="2118531"/>
            <a:ext cx="3457575" cy="187642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B4BB71FA-38B6-49BA-90A6-CDCFC375DA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2960" y="5387192"/>
            <a:ext cx="3495675" cy="131445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A774C57-FD80-474A-904E-AF3CEE1D3C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490" y="4010382"/>
            <a:ext cx="349567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6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56207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9" name="Zástupný symbol pro obsah 2">
            <a:extLst>
              <a:ext uri="{FF2B5EF4-FFF2-40B4-BE49-F238E27FC236}">
                <a16:creationId xmlns:a16="http://schemas.microsoft.com/office/drawing/2014/main" id="{A7DF6D62-9E49-99AF-F757-0E61A2213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707785"/>
              </p:ext>
            </p:extLst>
          </p:nvPr>
        </p:nvGraphicFramePr>
        <p:xfrm>
          <a:off x="938758" y="2286002"/>
          <a:ext cx="7881714" cy="4167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9B1C470C-753D-4059-B23B-2EA413545D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978407"/>
            <a:ext cx="9144000" cy="35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1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2DF09-6A99-4E3A-859B-A2D21BDB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48CE966-6DC7-66F1-1E79-0EECA325DA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09080"/>
              </p:ext>
            </p:extLst>
          </p:nvPr>
        </p:nvGraphicFramePr>
        <p:xfrm>
          <a:off x="938758" y="2286002"/>
          <a:ext cx="7633742" cy="3593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782392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297</TotalTime>
  <Words>184</Words>
  <Application>Microsoft Office PowerPoint</Application>
  <PresentationFormat>Předvádění na obrazovce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Odznáček</vt:lpstr>
      <vt:lpstr>Potřeby</vt:lpstr>
      <vt:lpstr>Kdo? Kolik? Z jakého kraje? </vt:lpstr>
      <vt:lpstr>otázky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</dc:title>
  <dc:creator>LenovoX230</dc:creator>
  <cp:lastModifiedBy>Šafařík Fridmanská Andrea Mgr. (MPSV)</cp:lastModifiedBy>
  <cp:revision>29</cp:revision>
  <dcterms:created xsi:type="dcterms:W3CDTF">2022-02-17T21:03:32Z</dcterms:created>
  <dcterms:modified xsi:type="dcterms:W3CDTF">2022-03-30T22:01:13Z</dcterms:modified>
</cp:coreProperties>
</file>