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64" r:id="rId6"/>
    <p:sldId id="258" r:id="rId7"/>
    <p:sldId id="317" r:id="rId8"/>
    <p:sldId id="318" r:id="rId9"/>
    <p:sldId id="319" r:id="rId10"/>
    <p:sldId id="320" r:id="rId11"/>
    <p:sldId id="321" r:id="rId12"/>
    <p:sldId id="32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3A5E7-0E8D-4503-96BA-C70424AE25F1}" type="doc">
      <dgm:prSet loTypeId="urn:microsoft.com/office/officeart/2005/8/layout/matrix1" loCatId="matrix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E201222-57EF-46ED-8AC6-7E419E252B95}">
      <dgm:prSet phldrT="[Text]" custT="1"/>
      <dgm:spPr/>
      <dgm:t>
        <a:bodyPr/>
        <a:lstStyle/>
        <a:p>
          <a:r>
            <a:rPr lang="cs-CZ" sz="2400" b="1" dirty="0"/>
            <a:t>Smysluplná</a:t>
          </a:r>
        </a:p>
        <a:p>
          <a:r>
            <a:rPr lang="cs-CZ" sz="2400" b="1" dirty="0"/>
            <a:t>participace</a:t>
          </a:r>
          <a:endParaRPr lang="en-GB" sz="2400" b="1" dirty="0"/>
        </a:p>
      </dgm:t>
    </dgm:pt>
    <dgm:pt modelId="{ABE3EAC3-81EE-4FE5-A709-E7973B1E9B2C}" type="parTrans" cxnId="{A711BB96-10C5-40BC-87A6-ADEE61F4A1BF}">
      <dgm:prSet/>
      <dgm:spPr/>
      <dgm:t>
        <a:bodyPr/>
        <a:lstStyle/>
        <a:p>
          <a:endParaRPr lang="en-GB"/>
        </a:p>
      </dgm:t>
    </dgm:pt>
    <dgm:pt modelId="{B805BB97-0A6E-4AE2-AF28-AD7FFF514AE1}" type="sibTrans" cxnId="{A711BB96-10C5-40BC-87A6-ADEE61F4A1BF}">
      <dgm:prSet/>
      <dgm:spPr/>
      <dgm:t>
        <a:bodyPr/>
        <a:lstStyle/>
        <a:p>
          <a:endParaRPr lang="en-GB"/>
        </a:p>
      </dgm:t>
    </dgm:pt>
    <dgm:pt modelId="{59F7F2D5-8654-4A3C-893E-2A698198D1A0}">
      <dgm:prSet phldrT="[Text]"/>
      <dgm:spPr/>
      <dgm:t>
        <a:bodyPr/>
        <a:lstStyle/>
        <a:p>
          <a:r>
            <a:rPr lang="cs-CZ" b="1" dirty="0"/>
            <a:t>Prostředí</a:t>
          </a:r>
          <a:endParaRPr lang="en-GB" b="1" dirty="0"/>
        </a:p>
        <a:p>
          <a:r>
            <a:rPr lang="cs-CZ" b="1" dirty="0"/>
            <a:t>Zajištění bezpečného a přijímajícího prostoru a času pro participaci</a:t>
          </a:r>
          <a:endParaRPr lang="en-GB" b="1" dirty="0"/>
        </a:p>
      </dgm:t>
    </dgm:pt>
    <dgm:pt modelId="{44270077-9688-4F4B-ADA1-F5A34A003410}" type="parTrans" cxnId="{EC0628D7-3F0E-4C1B-9374-C791297DEFBE}">
      <dgm:prSet/>
      <dgm:spPr/>
      <dgm:t>
        <a:bodyPr/>
        <a:lstStyle/>
        <a:p>
          <a:endParaRPr lang="en-GB"/>
        </a:p>
      </dgm:t>
    </dgm:pt>
    <dgm:pt modelId="{DE456BDB-8D6A-43D6-9CC4-7F88F9979EAF}" type="sibTrans" cxnId="{EC0628D7-3F0E-4C1B-9374-C791297DEFBE}">
      <dgm:prSet/>
      <dgm:spPr/>
      <dgm:t>
        <a:bodyPr/>
        <a:lstStyle/>
        <a:p>
          <a:endParaRPr lang="en-GB"/>
        </a:p>
      </dgm:t>
    </dgm:pt>
    <dgm:pt modelId="{5B611574-3DC6-4077-B819-209A984D8989}">
      <dgm:prSet phldrT="[Text]"/>
      <dgm:spPr/>
      <dgm:t>
        <a:bodyPr/>
        <a:lstStyle/>
        <a:p>
          <a:endParaRPr lang="en-GB" b="1" dirty="0"/>
        </a:p>
        <a:p>
          <a:r>
            <a:rPr lang="cs-CZ" b="1" dirty="0">
              <a:solidFill>
                <a:srgbClr val="002060"/>
              </a:solidFill>
            </a:rPr>
            <a:t>Hlas</a:t>
          </a:r>
          <a:endParaRPr lang="en-GB" b="1" dirty="0">
            <a:solidFill>
              <a:srgbClr val="002060"/>
            </a:solidFill>
          </a:endParaRPr>
        </a:p>
        <a:p>
          <a:r>
            <a:rPr lang="cs-CZ" b="1" dirty="0">
              <a:solidFill>
                <a:srgbClr val="002060"/>
              </a:solidFill>
            </a:rPr>
            <a:t>Zajištění informací a podpory k usnadnění vyjádření názoru</a:t>
          </a:r>
          <a:endParaRPr lang="en-GB" b="1" dirty="0">
            <a:solidFill>
              <a:srgbClr val="002060"/>
            </a:solidFill>
          </a:endParaRPr>
        </a:p>
        <a:p>
          <a:endParaRPr lang="en-GB" b="1" dirty="0">
            <a:solidFill>
              <a:srgbClr val="002060"/>
            </a:solidFill>
          </a:endParaRPr>
        </a:p>
      </dgm:t>
    </dgm:pt>
    <dgm:pt modelId="{F52B6FEF-5A94-4473-885B-59D65601EFE2}" type="parTrans" cxnId="{6E872CE9-0162-465E-89BD-BF79B4F8D9F0}">
      <dgm:prSet/>
      <dgm:spPr/>
      <dgm:t>
        <a:bodyPr/>
        <a:lstStyle/>
        <a:p>
          <a:endParaRPr lang="en-GB"/>
        </a:p>
      </dgm:t>
    </dgm:pt>
    <dgm:pt modelId="{398020BD-1457-4692-BE6E-48DBC4A67C3B}" type="sibTrans" cxnId="{6E872CE9-0162-465E-89BD-BF79B4F8D9F0}">
      <dgm:prSet/>
      <dgm:spPr/>
      <dgm:t>
        <a:bodyPr/>
        <a:lstStyle/>
        <a:p>
          <a:endParaRPr lang="en-GB"/>
        </a:p>
      </dgm:t>
    </dgm:pt>
    <dgm:pt modelId="{F98567C4-87A3-44DE-B540-969519F7E123}">
      <dgm:prSet phldrT="[Text]"/>
      <dgm:spPr/>
      <dgm:t>
        <a:bodyPr/>
        <a:lstStyle/>
        <a:p>
          <a:r>
            <a:rPr lang="cs-CZ" b="1" dirty="0">
              <a:solidFill>
                <a:srgbClr val="002060"/>
              </a:solidFill>
            </a:rPr>
            <a:t>Naslouchání</a:t>
          </a:r>
          <a:endParaRPr lang="en-GB" b="1" dirty="0">
            <a:solidFill>
              <a:srgbClr val="002060"/>
            </a:solidFill>
          </a:endParaRPr>
        </a:p>
        <a:p>
          <a:r>
            <a:rPr lang="cs-CZ" b="1" dirty="0">
              <a:solidFill>
                <a:srgbClr val="002060"/>
              </a:solidFill>
            </a:rPr>
            <a:t>Zajištění toho, aby děti mohly vyjádřit své názory lidem kompetentním a odpovědným k jejich přijetí </a:t>
          </a:r>
          <a:r>
            <a:rPr lang="en-GB" b="1" dirty="0">
              <a:solidFill>
                <a:srgbClr val="002060"/>
              </a:solidFill>
            </a:rPr>
            <a:t>  </a:t>
          </a:r>
        </a:p>
      </dgm:t>
    </dgm:pt>
    <dgm:pt modelId="{E8C3E7BA-C21A-440B-B58A-62916BE61B92}" type="parTrans" cxnId="{76A1FE83-A939-48E7-9DBF-01B278A49AB1}">
      <dgm:prSet/>
      <dgm:spPr/>
      <dgm:t>
        <a:bodyPr/>
        <a:lstStyle/>
        <a:p>
          <a:endParaRPr lang="en-GB"/>
        </a:p>
      </dgm:t>
    </dgm:pt>
    <dgm:pt modelId="{4809C876-125C-45EC-9804-7615F988D671}" type="sibTrans" cxnId="{76A1FE83-A939-48E7-9DBF-01B278A49AB1}">
      <dgm:prSet/>
      <dgm:spPr/>
      <dgm:t>
        <a:bodyPr/>
        <a:lstStyle/>
        <a:p>
          <a:endParaRPr lang="en-GB"/>
        </a:p>
      </dgm:t>
    </dgm:pt>
    <dgm:pt modelId="{A718BAF6-39D2-4B37-AF9E-52FD4A574A8B}">
      <dgm:prSet phldrT="[Text]"/>
      <dgm:spPr/>
      <dgm:t>
        <a:bodyPr/>
        <a:lstStyle/>
        <a:p>
          <a:r>
            <a:rPr lang="cs-CZ" b="1" dirty="0">
              <a:solidFill>
                <a:srgbClr val="002060"/>
              </a:solidFill>
            </a:rPr>
            <a:t>Vliv</a:t>
          </a:r>
          <a:endParaRPr lang="en-GB" b="1" dirty="0">
            <a:solidFill>
              <a:srgbClr val="002060"/>
            </a:solidFill>
          </a:endParaRPr>
        </a:p>
        <a:p>
          <a:r>
            <a:rPr lang="cs-CZ" b="1" dirty="0">
              <a:solidFill>
                <a:srgbClr val="002060"/>
              </a:solidFill>
            </a:rPr>
            <a:t>Zajištění toho, aby názory dětí byly zohledněny tak, jak je třeba</a:t>
          </a:r>
          <a:r>
            <a:rPr lang="en-GB" b="1" dirty="0">
              <a:solidFill>
                <a:srgbClr val="002060"/>
              </a:solidFill>
            </a:rPr>
            <a:t> </a:t>
          </a:r>
        </a:p>
      </dgm:t>
    </dgm:pt>
    <dgm:pt modelId="{AEB4D299-B7FE-412C-A37F-0CC3B7E6348C}" type="parTrans" cxnId="{CF125C97-3B4F-441E-A965-65AED660ED6A}">
      <dgm:prSet/>
      <dgm:spPr/>
      <dgm:t>
        <a:bodyPr/>
        <a:lstStyle/>
        <a:p>
          <a:endParaRPr lang="en-GB"/>
        </a:p>
      </dgm:t>
    </dgm:pt>
    <dgm:pt modelId="{467CBFA6-203A-4FE8-A95A-B312B83C75AD}" type="sibTrans" cxnId="{CF125C97-3B4F-441E-A965-65AED660ED6A}">
      <dgm:prSet/>
      <dgm:spPr/>
      <dgm:t>
        <a:bodyPr/>
        <a:lstStyle/>
        <a:p>
          <a:endParaRPr lang="en-GB"/>
        </a:p>
      </dgm:t>
    </dgm:pt>
    <dgm:pt modelId="{5868F05D-71DE-49BD-9A31-99C15F1BB209}" type="pres">
      <dgm:prSet presAssocID="{1E93A5E7-0E8D-4503-96BA-C70424AE25F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178D2E-141A-43F5-95F8-6F8B0001DA7B}" type="pres">
      <dgm:prSet presAssocID="{1E93A5E7-0E8D-4503-96BA-C70424AE25F1}" presName="matrix" presStyleCnt="0"/>
      <dgm:spPr/>
    </dgm:pt>
    <dgm:pt modelId="{DDF5D9B3-29E3-4DE9-A461-A6B89F207649}" type="pres">
      <dgm:prSet presAssocID="{1E93A5E7-0E8D-4503-96BA-C70424AE25F1}" presName="tile1" presStyleLbl="node1" presStyleIdx="0" presStyleCnt="4" custLinFactNeighborX="0"/>
      <dgm:spPr/>
    </dgm:pt>
    <dgm:pt modelId="{2F6A9BFB-A186-4CD4-96D0-B521CDA3A127}" type="pres">
      <dgm:prSet presAssocID="{1E93A5E7-0E8D-4503-96BA-C70424AE25F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169402-7C4B-4791-B093-419092BE0831}" type="pres">
      <dgm:prSet presAssocID="{1E93A5E7-0E8D-4503-96BA-C70424AE25F1}" presName="tile2" presStyleLbl="node1" presStyleIdx="1" presStyleCnt="4"/>
      <dgm:spPr/>
    </dgm:pt>
    <dgm:pt modelId="{ED78100E-2780-4BF0-B590-AB26DF401617}" type="pres">
      <dgm:prSet presAssocID="{1E93A5E7-0E8D-4503-96BA-C70424AE25F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CDF6CF-FAF3-42DF-A102-569CB9540B4E}" type="pres">
      <dgm:prSet presAssocID="{1E93A5E7-0E8D-4503-96BA-C70424AE25F1}" presName="tile3" presStyleLbl="node1" presStyleIdx="2" presStyleCnt="4"/>
      <dgm:spPr/>
    </dgm:pt>
    <dgm:pt modelId="{015F03FD-D331-4EF4-8C38-7522F63EFEEA}" type="pres">
      <dgm:prSet presAssocID="{1E93A5E7-0E8D-4503-96BA-C70424AE25F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BA98130-BD0E-42F6-AE08-3B3963CDF945}" type="pres">
      <dgm:prSet presAssocID="{1E93A5E7-0E8D-4503-96BA-C70424AE25F1}" presName="tile4" presStyleLbl="node1" presStyleIdx="3" presStyleCnt="4"/>
      <dgm:spPr/>
    </dgm:pt>
    <dgm:pt modelId="{F820E72A-85E2-4089-B5CF-0C889996334B}" type="pres">
      <dgm:prSet presAssocID="{1E93A5E7-0E8D-4503-96BA-C70424AE25F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D5F1A30-20D7-43C7-9869-D381CE8FFC1E}" type="pres">
      <dgm:prSet presAssocID="{1E93A5E7-0E8D-4503-96BA-C70424AE25F1}" presName="centerTile" presStyleLbl="fgShp" presStyleIdx="0" presStyleCnt="1" custScaleX="115106">
        <dgm:presLayoutVars>
          <dgm:chMax val="0"/>
          <dgm:chPref val="0"/>
        </dgm:presLayoutVars>
      </dgm:prSet>
      <dgm:spPr/>
    </dgm:pt>
  </dgm:ptLst>
  <dgm:cxnLst>
    <dgm:cxn modelId="{5E44A008-C48B-4489-B1C8-2E57E5E648AF}" type="presOf" srcId="{5B611574-3DC6-4077-B819-209A984D8989}" destId="{CE169402-7C4B-4791-B093-419092BE0831}" srcOrd="0" destOrd="0" presId="urn:microsoft.com/office/officeart/2005/8/layout/matrix1"/>
    <dgm:cxn modelId="{EB36B618-C858-4E28-ACD0-6CD52F3DA514}" type="presOf" srcId="{59F7F2D5-8654-4A3C-893E-2A698198D1A0}" destId="{2F6A9BFB-A186-4CD4-96D0-B521CDA3A127}" srcOrd="1" destOrd="0" presId="urn:microsoft.com/office/officeart/2005/8/layout/matrix1"/>
    <dgm:cxn modelId="{90C3EA3B-3C31-41C6-96D0-34714F456C60}" type="presOf" srcId="{59F7F2D5-8654-4A3C-893E-2A698198D1A0}" destId="{DDF5D9B3-29E3-4DE9-A461-A6B89F207649}" srcOrd="0" destOrd="0" presId="urn:microsoft.com/office/officeart/2005/8/layout/matrix1"/>
    <dgm:cxn modelId="{30C2574F-FCEB-4461-BB03-32E200127F64}" type="presOf" srcId="{F98567C4-87A3-44DE-B540-969519F7E123}" destId="{015F03FD-D331-4EF4-8C38-7522F63EFEEA}" srcOrd="1" destOrd="0" presId="urn:microsoft.com/office/officeart/2005/8/layout/matrix1"/>
    <dgm:cxn modelId="{91A25377-F8B0-411D-99E2-5B850C2F1746}" type="presOf" srcId="{5B611574-3DC6-4077-B819-209A984D8989}" destId="{ED78100E-2780-4BF0-B590-AB26DF401617}" srcOrd="1" destOrd="0" presId="urn:microsoft.com/office/officeart/2005/8/layout/matrix1"/>
    <dgm:cxn modelId="{76A1FE83-A939-48E7-9DBF-01B278A49AB1}" srcId="{8E201222-57EF-46ED-8AC6-7E419E252B95}" destId="{F98567C4-87A3-44DE-B540-969519F7E123}" srcOrd="2" destOrd="0" parTransId="{E8C3E7BA-C21A-440B-B58A-62916BE61B92}" sibTransId="{4809C876-125C-45EC-9804-7615F988D671}"/>
    <dgm:cxn modelId="{1FB3D593-BE6E-4B8A-8499-718B95DC4DC7}" type="presOf" srcId="{A718BAF6-39D2-4B37-AF9E-52FD4A574A8B}" destId="{CBA98130-BD0E-42F6-AE08-3B3963CDF945}" srcOrd="0" destOrd="0" presId="urn:microsoft.com/office/officeart/2005/8/layout/matrix1"/>
    <dgm:cxn modelId="{EE0F0696-8901-4737-AE69-4069E07141BC}" type="presOf" srcId="{8E201222-57EF-46ED-8AC6-7E419E252B95}" destId="{ED5F1A30-20D7-43C7-9869-D381CE8FFC1E}" srcOrd="0" destOrd="0" presId="urn:microsoft.com/office/officeart/2005/8/layout/matrix1"/>
    <dgm:cxn modelId="{A711BB96-10C5-40BC-87A6-ADEE61F4A1BF}" srcId="{1E93A5E7-0E8D-4503-96BA-C70424AE25F1}" destId="{8E201222-57EF-46ED-8AC6-7E419E252B95}" srcOrd="0" destOrd="0" parTransId="{ABE3EAC3-81EE-4FE5-A709-E7973B1E9B2C}" sibTransId="{B805BB97-0A6E-4AE2-AF28-AD7FFF514AE1}"/>
    <dgm:cxn modelId="{CF125C97-3B4F-441E-A965-65AED660ED6A}" srcId="{8E201222-57EF-46ED-8AC6-7E419E252B95}" destId="{A718BAF6-39D2-4B37-AF9E-52FD4A574A8B}" srcOrd="3" destOrd="0" parTransId="{AEB4D299-B7FE-412C-A37F-0CC3B7E6348C}" sibTransId="{467CBFA6-203A-4FE8-A95A-B312B83C75AD}"/>
    <dgm:cxn modelId="{0E5646A1-F9B1-441E-93DC-483901265169}" type="presOf" srcId="{1E93A5E7-0E8D-4503-96BA-C70424AE25F1}" destId="{5868F05D-71DE-49BD-9A31-99C15F1BB209}" srcOrd="0" destOrd="0" presId="urn:microsoft.com/office/officeart/2005/8/layout/matrix1"/>
    <dgm:cxn modelId="{28094DA6-17E4-4D39-A629-981F3616A7D9}" type="presOf" srcId="{A718BAF6-39D2-4B37-AF9E-52FD4A574A8B}" destId="{F820E72A-85E2-4089-B5CF-0C889996334B}" srcOrd="1" destOrd="0" presId="urn:microsoft.com/office/officeart/2005/8/layout/matrix1"/>
    <dgm:cxn modelId="{8E9DCCC4-0D25-4B46-8FF2-84D7DF7C193E}" type="presOf" srcId="{F98567C4-87A3-44DE-B540-969519F7E123}" destId="{DBCDF6CF-FAF3-42DF-A102-569CB9540B4E}" srcOrd="0" destOrd="0" presId="urn:microsoft.com/office/officeart/2005/8/layout/matrix1"/>
    <dgm:cxn modelId="{EC0628D7-3F0E-4C1B-9374-C791297DEFBE}" srcId="{8E201222-57EF-46ED-8AC6-7E419E252B95}" destId="{59F7F2D5-8654-4A3C-893E-2A698198D1A0}" srcOrd="0" destOrd="0" parTransId="{44270077-9688-4F4B-ADA1-F5A34A003410}" sibTransId="{DE456BDB-8D6A-43D6-9CC4-7F88F9979EAF}"/>
    <dgm:cxn modelId="{6E872CE9-0162-465E-89BD-BF79B4F8D9F0}" srcId="{8E201222-57EF-46ED-8AC6-7E419E252B95}" destId="{5B611574-3DC6-4077-B819-209A984D8989}" srcOrd="1" destOrd="0" parTransId="{F52B6FEF-5A94-4473-885B-59D65601EFE2}" sibTransId="{398020BD-1457-4692-BE6E-48DBC4A67C3B}"/>
    <dgm:cxn modelId="{A6608C95-2C5C-4362-85D9-A900D2D50EB5}" type="presParOf" srcId="{5868F05D-71DE-49BD-9A31-99C15F1BB209}" destId="{3A178D2E-141A-43F5-95F8-6F8B0001DA7B}" srcOrd="0" destOrd="0" presId="urn:microsoft.com/office/officeart/2005/8/layout/matrix1"/>
    <dgm:cxn modelId="{0E791191-A032-4561-A087-2304442385D9}" type="presParOf" srcId="{3A178D2E-141A-43F5-95F8-6F8B0001DA7B}" destId="{DDF5D9B3-29E3-4DE9-A461-A6B89F207649}" srcOrd="0" destOrd="0" presId="urn:microsoft.com/office/officeart/2005/8/layout/matrix1"/>
    <dgm:cxn modelId="{29B16407-8EA8-4661-B7F4-35372DB3557B}" type="presParOf" srcId="{3A178D2E-141A-43F5-95F8-6F8B0001DA7B}" destId="{2F6A9BFB-A186-4CD4-96D0-B521CDA3A127}" srcOrd="1" destOrd="0" presId="urn:microsoft.com/office/officeart/2005/8/layout/matrix1"/>
    <dgm:cxn modelId="{81782FC0-F818-426F-BA31-A7ECFC0564FC}" type="presParOf" srcId="{3A178D2E-141A-43F5-95F8-6F8B0001DA7B}" destId="{CE169402-7C4B-4791-B093-419092BE0831}" srcOrd="2" destOrd="0" presId="urn:microsoft.com/office/officeart/2005/8/layout/matrix1"/>
    <dgm:cxn modelId="{B3A7F235-28B9-4912-9D5B-99C7EAA4E5FA}" type="presParOf" srcId="{3A178D2E-141A-43F5-95F8-6F8B0001DA7B}" destId="{ED78100E-2780-4BF0-B590-AB26DF401617}" srcOrd="3" destOrd="0" presId="urn:microsoft.com/office/officeart/2005/8/layout/matrix1"/>
    <dgm:cxn modelId="{ADEC0826-F382-426F-BC47-FEAD3EFD26B2}" type="presParOf" srcId="{3A178D2E-141A-43F5-95F8-6F8B0001DA7B}" destId="{DBCDF6CF-FAF3-42DF-A102-569CB9540B4E}" srcOrd="4" destOrd="0" presId="urn:microsoft.com/office/officeart/2005/8/layout/matrix1"/>
    <dgm:cxn modelId="{9D7636F7-1E9E-400F-B6FC-8A2B8D8ED793}" type="presParOf" srcId="{3A178D2E-141A-43F5-95F8-6F8B0001DA7B}" destId="{015F03FD-D331-4EF4-8C38-7522F63EFEEA}" srcOrd="5" destOrd="0" presId="urn:microsoft.com/office/officeart/2005/8/layout/matrix1"/>
    <dgm:cxn modelId="{66A7B9CF-6B94-412F-9397-467146DD9EC2}" type="presParOf" srcId="{3A178D2E-141A-43F5-95F8-6F8B0001DA7B}" destId="{CBA98130-BD0E-42F6-AE08-3B3963CDF945}" srcOrd="6" destOrd="0" presId="urn:microsoft.com/office/officeart/2005/8/layout/matrix1"/>
    <dgm:cxn modelId="{C2F8761C-FDF4-4120-AF73-34E247088F74}" type="presParOf" srcId="{3A178D2E-141A-43F5-95F8-6F8B0001DA7B}" destId="{F820E72A-85E2-4089-B5CF-0C889996334B}" srcOrd="7" destOrd="0" presId="urn:microsoft.com/office/officeart/2005/8/layout/matrix1"/>
    <dgm:cxn modelId="{CFB6666D-EAA1-4BA6-9886-9744D0351894}" type="presParOf" srcId="{5868F05D-71DE-49BD-9A31-99C15F1BB209}" destId="{ED5F1A30-20D7-43C7-9869-D381CE8FFC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6AD8B-2E58-4316-AE1B-174FBDBFFD83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AAF01A03-05F5-44D7-85D9-2A4450DC2C78}">
      <dgm:prSet phldrT="[Text]"/>
      <dgm:spPr/>
      <dgm:t>
        <a:bodyPr/>
        <a:lstStyle/>
        <a:p>
          <a:r>
            <a:rPr lang="cs-CZ" dirty="0"/>
            <a:t>Opatření pro ochranu práva</a:t>
          </a:r>
        </a:p>
        <a:p>
          <a:r>
            <a:rPr lang="cs-CZ" dirty="0"/>
            <a:t>na participaci</a:t>
          </a:r>
        </a:p>
      </dgm:t>
    </dgm:pt>
    <dgm:pt modelId="{2951A7C1-5ED4-4F03-AA59-E398EC26721B}" type="parTrans" cxnId="{A7881669-6D90-44A0-816D-4A4C1FCEF62C}">
      <dgm:prSet/>
      <dgm:spPr/>
      <dgm:t>
        <a:bodyPr/>
        <a:lstStyle/>
        <a:p>
          <a:endParaRPr lang="cs-CZ"/>
        </a:p>
      </dgm:t>
    </dgm:pt>
    <dgm:pt modelId="{D636DF4D-1197-40E2-B452-1711BB9F3BF8}" type="sibTrans" cxnId="{A7881669-6D90-44A0-816D-4A4C1FCEF62C}">
      <dgm:prSet/>
      <dgm:spPr/>
      <dgm:t>
        <a:bodyPr/>
        <a:lstStyle/>
        <a:p>
          <a:endParaRPr lang="cs-CZ"/>
        </a:p>
      </dgm:t>
    </dgm:pt>
    <dgm:pt modelId="{B51AE1D0-D4E9-4919-86B1-24B7095C5786}">
      <dgm:prSet phldrT="[Text]"/>
      <dgm:spPr/>
      <dgm:t>
        <a:bodyPr/>
        <a:lstStyle/>
        <a:p>
          <a:r>
            <a:rPr lang="cs-CZ" dirty="0"/>
            <a:t>Opatření na podporu práva</a:t>
          </a:r>
        </a:p>
        <a:p>
          <a:r>
            <a:rPr lang="cs-CZ" dirty="0"/>
            <a:t>na participaci</a:t>
          </a:r>
        </a:p>
      </dgm:t>
    </dgm:pt>
    <dgm:pt modelId="{DB74E479-6C2B-4E5B-855D-F3C663F4DD99}" type="parTrans" cxnId="{094B2426-7C4F-49C5-A09C-80FCC0E44257}">
      <dgm:prSet/>
      <dgm:spPr/>
      <dgm:t>
        <a:bodyPr/>
        <a:lstStyle/>
        <a:p>
          <a:endParaRPr lang="cs-CZ"/>
        </a:p>
      </dgm:t>
    </dgm:pt>
    <dgm:pt modelId="{8BE68319-4520-4584-99C2-32DDC6CA00DF}" type="sibTrans" cxnId="{094B2426-7C4F-49C5-A09C-80FCC0E44257}">
      <dgm:prSet/>
      <dgm:spPr/>
      <dgm:t>
        <a:bodyPr/>
        <a:lstStyle/>
        <a:p>
          <a:endParaRPr lang="cs-CZ"/>
        </a:p>
      </dgm:t>
    </dgm:pt>
    <dgm:pt modelId="{BB938FF8-5C14-42F4-979D-CB036F460EF6}">
      <dgm:prSet phldrT="[Text]"/>
      <dgm:spPr/>
      <dgm:t>
        <a:bodyPr/>
        <a:lstStyle/>
        <a:p>
          <a:r>
            <a:rPr lang="cs-CZ" dirty="0"/>
            <a:t>Opatření na vytvoření prostoru </a:t>
          </a:r>
        </a:p>
        <a:p>
          <a:r>
            <a:rPr lang="cs-CZ" dirty="0"/>
            <a:t>pro participaci</a:t>
          </a:r>
        </a:p>
      </dgm:t>
    </dgm:pt>
    <dgm:pt modelId="{BAF1F7A4-456A-4768-96E4-7B2915B1A4D6}" type="parTrans" cxnId="{A240A31C-4BFB-4A84-96CB-D3A92A1F926A}">
      <dgm:prSet/>
      <dgm:spPr/>
      <dgm:t>
        <a:bodyPr/>
        <a:lstStyle/>
        <a:p>
          <a:endParaRPr lang="cs-CZ"/>
        </a:p>
      </dgm:t>
    </dgm:pt>
    <dgm:pt modelId="{5340CEDA-BAEB-496A-AC4D-88A44891ACFA}" type="sibTrans" cxnId="{A240A31C-4BFB-4A84-96CB-D3A92A1F926A}">
      <dgm:prSet/>
      <dgm:spPr/>
      <dgm:t>
        <a:bodyPr/>
        <a:lstStyle/>
        <a:p>
          <a:endParaRPr lang="cs-CZ"/>
        </a:p>
      </dgm:t>
    </dgm:pt>
    <dgm:pt modelId="{0E9EEDD9-C6EC-4DA5-8F3F-04D27D88D971}" type="pres">
      <dgm:prSet presAssocID="{0756AD8B-2E58-4316-AE1B-174FBDBFFD83}" presName="linearFlow" presStyleCnt="0">
        <dgm:presLayoutVars>
          <dgm:dir/>
          <dgm:resizeHandles val="exact"/>
        </dgm:presLayoutVars>
      </dgm:prSet>
      <dgm:spPr/>
    </dgm:pt>
    <dgm:pt modelId="{9AA8F05D-AC0C-4B0E-82F7-6EAD02840DD0}" type="pres">
      <dgm:prSet presAssocID="{AAF01A03-05F5-44D7-85D9-2A4450DC2C78}" presName="composite" presStyleCnt="0"/>
      <dgm:spPr/>
    </dgm:pt>
    <dgm:pt modelId="{6A13BCC6-F693-4AF4-8C90-09435176AABC}" type="pres">
      <dgm:prSet presAssocID="{AAF01A03-05F5-44D7-85D9-2A4450DC2C78}" presName="imgShp" presStyleLbl="fgImgPlace1" presStyleIdx="0" presStyleCnt="3"/>
      <dgm:spPr/>
    </dgm:pt>
    <dgm:pt modelId="{2EAFBF4A-4EA6-4283-9605-F4F3999E05AD}" type="pres">
      <dgm:prSet presAssocID="{AAF01A03-05F5-44D7-85D9-2A4450DC2C78}" presName="txShp" presStyleLbl="node1" presStyleIdx="0" presStyleCnt="3">
        <dgm:presLayoutVars>
          <dgm:bulletEnabled val="1"/>
        </dgm:presLayoutVars>
      </dgm:prSet>
      <dgm:spPr/>
    </dgm:pt>
    <dgm:pt modelId="{3AA21D7A-F50E-4035-8C02-322C8B56BA0B}" type="pres">
      <dgm:prSet presAssocID="{D636DF4D-1197-40E2-B452-1711BB9F3BF8}" presName="spacing" presStyleCnt="0"/>
      <dgm:spPr/>
    </dgm:pt>
    <dgm:pt modelId="{798BFA7B-BA2E-4394-A4FB-DA16EC741575}" type="pres">
      <dgm:prSet presAssocID="{B51AE1D0-D4E9-4919-86B1-24B7095C5786}" presName="composite" presStyleCnt="0"/>
      <dgm:spPr/>
    </dgm:pt>
    <dgm:pt modelId="{1F1DD3AF-748A-4AAD-9984-052D30127B4A}" type="pres">
      <dgm:prSet presAssocID="{B51AE1D0-D4E9-4919-86B1-24B7095C5786}" presName="imgShp" presStyleLbl="fgImgPlace1" presStyleIdx="1" presStyleCnt="3"/>
      <dgm:spPr/>
    </dgm:pt>
    <dgm:pt modelId="{766C3E58-C83C-4C62-BF40-84DBC74C7DFA}" type="pres">
      <dgm:prSet presAssocID="{B51AE1D0-D4E9-4919-86B1-24B7095C5786}" presName="txShp" presStyleLbl="node1" presStyleIdx="1" presStyleCnt="3">
        <dgm:presLayoutVars>
          <dgm:bulletEnabled val="1"/>
        </dgm:presLayoutVars>
      </dgm:prSet>
      <dgm:spPr/>
    </dgm:pt>
    <dgm:pt modelId="{2DDFC0FA-E3D6-4368-906D-0DADFAED15FC}" type="pres">
      <dgm:prSet presAssocID="{8BE68319-4520-4584-99C2-32DDC6CA00DF}" presName="spacing" presStyleCnt="0"/>
      <dgm:spPr/>
    </dgm:pt>
    <dgm:pt modelId="{D3926946-CA48-4C65-B5E1-FBDB6D872FE5}" type="pres">
      <dgm:prSet presAssocID="{BB938FF8-5C14-42F4-979D-CB036F460EF6}" presName="composite" presStyleCnt="0"/>
      <dgm:spPr/>
    </dgm:pt>
    <dgm:pt modelId="{1F4727E9-4A59-460B-97E4-547CC1828858}" type="pres">
      <dgm:prSet presAssocID="{BB938FF8-5C14-42F4-979D-CB036F460EF6}" presName="imgShp" presStyleLbl="fgImgPlace1" presStyleIdx="2" presStyleCnt="3"/>
      <dgm:spPr/>
    </dgm:pt>
    <dgm:pt modelId="{510EAADA-B0FD-4C4D-AB4F-14128530514F}" type="pres">
      <dgm:prSet presAssocID="{BB938FF8-5C14-42F4-979D-CB036F460EF6}" presName="txShp" presStyleLbl="node1" presStyleIdx="2" presStyleCnt="3">
        <dgm:presLayoutVars>
          <dgm:bulletEnabled val="1"/>
        </dgm:presLayoutVars>
      </dgm:prSet>
      <dgm:spPr/>
    </dgm:pt>
  </dgm:ptLst>
  <dgm:cxnLst>
    <dgm:cxn modelId="{3F0BAD10-AFCF-4CEF-8F9C-730A0C563AA5}" type="presOf" srcId="{B51AE1D0-D4E9-4919-86B1-24B7095C5786}" destId="{766C3E58-C83C-4C62-BF40-84DBC74C7DFA}" srcOrd="0" destOrd="0" presId="urn:microsoft.com/office/officeart/2005/8/layout/vList3"/>
    <dgm:cxn modelId="{B66B741A-E427-4419-9678-8BF9E34553AF}" type="presOf" srcId="{BB938FF8-5C14-42F4-979D-CB036F460EF6}" destId="{510EAADA-B0FD-4C4D-AB4F-14128530514F}" srcOrd="0" destOrd="0" presId="urn:microsoft.com/office/officeart/2005/8/layout/vList3"/>
    <dgm:cxn modelId="{A240A31C-4BFB-4A84-96CB-D3A92A1F926A}" srcId="{0756AD8B-2E58-4316-AE1B-174FBDBFFD83}" destId="{BB938FF8-5C14-42F4-979D-CB036F460EF6}" srcOrd="2" destOrd="0" parTransId="{BAF1F7A4-456A-4768-96E4-7B2915B1A4D6}" sibTransId="{5340CEDA-BAEB-496A-AC4D-88A44891ACFA}"/>
    <dgm:cxn modelId="{094B2426-7C4F-49C5-A09C-80FCC0E44257}" srcId="{0756AD8B-2E58-4316-AE1B-174FBDBFFD83}" destId="{B51AE1D0-D4E9-4919-86B1-24B7095C5786}" srcOrd="1" destOrd="0" parTransId="{DB74E479-6C2B-4E5B-855D-F3C663F4DD99}" sibTransId="{8BE68319-4520-4584-99C2-32DDC6CA00DF}"/>
    <dgm:cxn modelId="{1BE4A330-4B06-4D46-B533-B3E7B28B5BDD}" type="presOf" srcId="{AAF01A03-05F5-44D7-85D9-2A4450DC2C78}" destId="{2EAFBF4A-4EA6-4283-9605-F4F3999E05AD}" srcOrd="0" destOrd="0" presId="urn:microsoft.com/office/officeart/2005/8/layout/vList3"/>
    <dgm:cxn modelId="{A7881669-6D90-44A0-816D-4A4C1FCEF62C}" srcId="{0756AD8B-2E58-4316-AE1B-174FBDBFFD83}" destId="{AAF01A03-05F5-44D7-85D9-2A4450DC2C78}" srcOrd="0" destOrd="0" parTransId="{2951A7C1-5ED4-4F03-AA59-E398EC26721B}" sibTransId="{D636DF4D-1197-40E2-B452-1711BB9F3BF8}"/>
    <dgm:cxn modelId="{45004C9F-80A3-404F-924B-BE4944802C12}" type="presOf" srcId="{0756AD8B-2E58-4316-AE1B-174FBDBFFD83}" destId="{0E9EEDD9-C6EC-4DA5-8F3F-04D27D88D971}" srcOrd="0" destOrd="0" presId="urn:microsoft.com/office/officeart/2005/8/layout/vList3"/>
    <dgm:cxn modelId="{B4064F3C-EF2B-4A88-8298-9867D86656FE}" type="presParOf" srcId="{0E9EEDD9-C6EC-4DA5-8F3F-04D27D88D971}" destId="{9AA8F05D-AC0C-4B0E-82F7-6EAD02840DD0}" srcOrd="0" destOrd="0" presId="urn:microsoft.com/office/officeart/2005/8/layout/vList3"/>
    <dgm:cxn modelId="{649BC1B7-69D7-4235-8231-AE4A490CE5D6}" type="presParOf" srcId="{9AA8F05D-AC0C-4B0E-82F7-6EAD02840DD0}" destId="{6A13BCC6-F693-4AF4-8C90-09435176AABC}" srcOrd="0" destOrd="0" presId="urn:microsoft.com/office/officeart/2005/8/layout/vList3"/>
    <dgm:cxn modelId="{F05DD08A-00F1-414E-B7E0-210240849AAB}" type="presParOf" srcId="{9AA8F05D-AC0C-4B0E-82F7-6EAD02840DD0}" destId="{2EAFBF4A-4EA6-4283-9605-F4F3999E05AD}" srcOrd="1" destOrd="0" presId="urn:microsoft.com/office/officeart/2005/8/layout/vList3"/>
    <dgm:cxn modelId="{57FF9221-5EC7-4607-8581-76C901598258}" type="presParOf" srcId="{0E9EEDD9-C6EC-4DA5-8F3F-04D27D88D971}" destId="{3AA21D7A-F50E-4035-8C02-322C8B56BA0B}" srcOrd="1" destOrd="0" presId="urn:microsoft.com/office/officeart/2005/8/layout/vList3"/>
    <dgm:cxn modelId="{F0F50839-7A7F-4B86-88D5-FCE136757476}" type="presParOf" srcId="{0E9EEDD9-C6EC-4DA5-8F3F-04D27D88D971}" destId="{798BFA7B-BA2E-4394-A4FB-DA16EC741575}" srcOrd="2" destOrd="0" presId="urn:microsoft.com/office/officeart/2005/8/layout/vList3"/>
    <dgm:cxn modelId="{01EC8FE1-0565-4C5B-BB1B-D560901F67EC}" type="presParOf" srcId="{798BFA7B-BA2E-4394-A4FB-DA16EC741575}" destId="{1F1DD3AF-748A-4AAD-9984-052D30127B4A}" srcOrd="0" destOrd="0" presId="urn:microsoft.com/office/officeart/2005/8/layout/vList3"/>
    <dgm:cxn modelId="{A36F1D39-653F-4FB0-8048-E4D3D5C2ADCD}" type="presParOf" srcId="{798BFA7B-BA2E-4394-A4FB-DA16EC741575}" destId="{766C3E58-C83C-4C62-BF40-84DBC74C7DFA}" srcOrd="1" destOrd="0" presId="urn:microsoft.com/office/officeart/2005/8/layout/vList3"/>
    <dgm:cxn modelId="{D3713D23-2DE2-466F-8D7B-EF063459F76C}" type="presParOf" srcId="{0E9EEDD9-C6EC-4DA5-8F3F-04D27D88D971}" destId="{2DDFC0FA-E3D6-4368-906D-0DADFAED15FC}" srcOrd="3" destOrd="0" presId="urn:microsoft.com/office/officeart/2005/8/layout/vList3"/>
    <dgm:cxn modelId="{E9EA23C2-C1C1-4E28-8067-344BAC4910C5}" type="presParOf" srcId="{0E9EEDD9-C6EC-4DA5-8F3F-04D27D88D971}" destId="{D3926946-CA48-4C65-B5E1-FBDB6D872FE5}" srcOrd="4" destOrd="0" presId="urn:microsoft.com/office/officeart/2005/8/layout/vList3"/>
    <dgm:cxn modelId="{9F918992-105C-481F-ADDE-2AA1A3FAD177}" type="presParOf" srcId="{D3926946-CA48-4C65-B5E1-FBDB6D872FE5}" destId="{1F4727E9-4A59-460B-97E4-547CC1828858}" srcOrd="0" destOrd="0" presId="urn:microsoft.com/office/officeart/2005/8/layout/vList3"/>
    <dgm:cxn modelId="{9FF4BD03-7787-4468-9BFA-4DCEF9797697}" type="presParOf" srcId="{D3926946-CA48-4C65-B5E1-FBDB6D872FE5}" destId="{510EAADA-B0FD-4C4D-AB4F-1412853051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D9B3-29E3-4DE9-A461-A6B89F207649}">
      <dsp:nvSpPr>
        <dsp:cNvPr id="0" name=""/>
        <dsp:cNvSpPr/>
      </dsp:nvSpPr>
      <dsp:spPr>
        <a:xfrm rot="16200000">
          <a:off x="1048255" y="-1048255"/>
          <a:ext cx="2289568" cy="4386079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Prostředí</a:t>
          </a:r>
          <a:endParaRPr lang="en-GB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Zajištění bezpečného a přijímajícího prostoru a času pro participaci</a:t>
          </a:r>
          <a:endParaRPr lang="en-GB" sz="1700" b="1" kern="1200" dirty="0"/>
        </a:p>
      </dsp:txBody>
      <dsp:txXfrm rot="5400000">
        <a:off x="0" y="0"/>
        <a:ext cx="4386079" cy="1717176"/>
      </dsp:txXfrm>
    </dsp:sp>
    <dsp:sp modelId="{CE169402-7C4B-4791-B093-419092BE0831}">
      <dsp:nvSpPr>
        <dsp:cNvPr id="0" name=""/>
        <dsp:cNvSpPr/>
      </dsp:nvSpPr>
      <dsp:spPr>
        <a:xfrm>
          <a:off x="4386079" y="0"/>
          <a:ext cx="4386079" cy="2289568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22340"/>
                <a:satOff val="16152"/>
                <a:lumOff val="18908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122340"/>
                <a:satOff val="16152"/>
                <a:lumOff val="1890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002060"/>
              </a:solidFill>
            </a:rPr>
            <a:t>Hlas</a:t>
          </a:r>
          <a:endParaRPr lang="en-GB" sz="1700" b="1" kern="1200" dirty="0">
            <a:solidFill>
              <a:srgbClr val="00206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002060"/>
              </a:solidFill>
            </a:rPr>
            <a:t>Zajištění informací a podpory k usnadnění vyjádření názoru</a:t>
          </a:r>
          <a:endParaRPr lang="en-GB" sz="1700" b="1" kern="1200" dirty="0">
            <a:solidFill>
              <a:srgbClr val="00206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1" kern="1200" dirty="0">
            <a:solidFill>
              <a:srgbClr val="002060"/>
            </a:solidFill>
          </a:endParaRPr>
        </a:p>
      </dsp:txBody>
      <dsp:txXfrm>
        <a:off x="4386079" y="0"/>
        <a:ext cx="4386079" cy="1717176"/>
      </dsp:txXfrm>
    </dsp:sp>
    <dsp:sp modelId="{DBCDF6CF-FAF3-42DF-A102-569CB9540B4E}">
      <dsp:nvSpPr>
        <dsp:cNvPr id="0" name=""/>
        <dsp:cNvSpPr/>
      </dsp:nvSpPr>
      <dsp:spPr>
        <a:xfrm rot="10800000">
          <a:off x="0" y="2289568"/>
          <a:ext cx="4386079" cy="2289568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244679"/>
                <a:satOff val="32304"/>
                <a:lumOff val="37816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244679"/>
                <a:satOff val="32304"/>
                <a:lumOff val="3781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002060"/>
              </a:solidFill>
            </a:rPr>
            <a:t>Naslouchání</a:t>
          </a:r>
          <a:endParaRPr lang="en-GB" sz="1700" b="1" kern="1200" dirty="0">
            <a:solidFill>
              <a:srgbClr val="00206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002060"/>
              </a:solidFill>
            </a:rPr>
            <a:t>Zajištění toho, aby děti mohly vyjádřit své názory lidem kompetentním a odpovědným k jejich přijetí </a:t>
          </a:r>
          <a:r>
            <a:rPr lang="en-GB" sz="1700" b="1" kern="1200" dirty="0">
              <a:solidFill>
                <a:srgbClr val="002060"/>
              </a:solidFill>
            </a:rPr>
            <a:t>  </a:t>
          </a:r>
        </a:p>
      </dsp:txBody>
      <dsp:txXfrm rot="10800000">
        <a:off x="0" y="2861960"/>
        <a:ext cx="4386079" cy="1717176"/>
      </dsp:txXfrm>
    </dsp:sp>
    <dsp:sp modelId="{CBA98130-BD0E-42F6-AE08-3B3963CDF945}">
      <dsp:nvSpPr>
        <dsp:cNvPr id="0" name=""/>
        <dsp:cNvSpPr/>
      </dsp:nvSpPr>
      <dsp:spPr>
        <a:xfrm rot="5400000">
          <a:off x="5434335" y="1241313"/>
          <a:ext cx="2289568" cy="4386079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122340"/>
                <a:satOff val="16152"/>
                <a:lumOff val="18908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122340"/>
                <a:satOff val="16152"/>
                <a:lumOff val="1890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002060"/>
              </a:solidFill>
            </a:rPr>
            <a:t>Vliv</a:t>
          </a:r>
          <a:endParaRPr lang="en-GB" sz="1700" b="1" kern="1200" dirty="0">
            <a:solidFill>
              <a:srgbClr val="00206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002060"/>
              </a:solidFill>
            </a:rPr>
            <a:t>Zajištění toho, aby názory dětí byly zohledněny tak, jak je třeba</a:t>
          </a:r>
          <a:r>
            <a:rPr lang="en-GB" sz="1700" b="1" kern="1200" dirty="0">
              <a:solidFill>
                <a:srgbClr val="002060"/>
              </a:solidFill>
            </a:rPr>
            <a:t> </a:t>
          </a:r>
        </a:p>
      </dsp:txBody>
      <dsp:txXfrm rot="-5400000">
        <a:off x="4386080" y="2861960"/>
        <a:ext cx="4386079" cy="1717176"/>
      </dsp:txXfrm>
    </dsp:sp>
    <dsp:sp modelId="{ED5F1A30-20D7-43C7-9869-D381CE8FFC1E}">
      <dsp:nvSpPr>
        <dsp:cNvPr id="0" name=""/>
        <dsp:cNvSpPr/>
      </dsp:nvSpPr>
      <dsp:spPr>
        <a:xfrm>
          <a:off x="2871487" y="1717176"/>
          <a:ext cx="3029184" cy="1144784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Smysluplná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participace</a:t>
          </a:r>
          <a:endParaRPr lang="en-GB" sz="2400" b="1" kern="1200" dirty="0"/>
        </a:p>
      </dsp:txBody>
      <dsp:txXfrm>
        <a:off x="2927371" y="1773060"/>
        <a:ext cx="2917416" cy="103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FBF4A-4EA6-4283-9605-F4F3999E05AD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Opatření pro ochranu práva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na participaci</a:t>
          </a:r>
        </a:p>
      </dsp:txBody>
      <dsp:txXfrm rot="10800000">
        <a:off x="2365971" y="883"/>
        <a:ext cx="6690570" cy="1209216"/>
      </dsp:txXfrm>
    </dsp:sp>
    <dsp:sp modelId="{6A13BCC6-F693-4AF4-8C90-09435176AABC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C3E58-C83C-4C62-BF40-84DBC74C7DFA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Opatření na podporu práva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na participaci</a:t>
          </a:r>
        </a:p>
      </dsp:txBody>
      <dsp:txXfrm rot="10800000">
        <a:off x="2365971" y="1571060"/>
        <a:ext cx="6690570" cy="1209216"/>
      </dsp:txXfrm>
    </dsp:sp>
    <dsp:sp modelId="{1F1DD3AF-748A-4AAD-9984-052D30127B4A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2">
            <a:tint val="50000"/>
            <a:alpha val="90000"/>
            <a:hueOff val="36567"/>
            <a:satOff val="-1526"/>
            <a:lumOff val="5778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EAADA-B0FD-4C4D-AB4F-14128530514F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Opatření na vytvoření prostoru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pro participaci</a:t>
          </a:r>
        </a:p>
      </dsp:txBody>
      <dsp:txXfrm rot="10800000">
        <a:off x="2365971" y="3141237"/>
        <a:ext cx="6690570" cy="1209216"/>
      </dsp:txXfrm>
    </dsp:sp>
    <dsp:sp modelId="{1F4727E9-4A59-460B-97E4-547CC1828858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2">
            <a:tint val="50000"/>
            <a:alpha val="90000"/>
            <a:hueOff val="73133"/>
            <a:satOff val="-3053"/>
            <a:lumOff val="11556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6B8CB-6322-49E7-90BF-D3896D942747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BE158-E78E-4F2F-BE93-72045B207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11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8DAD-88FA-456D-9CEE-875212FC9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0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safarik@mpsv.cz" TargetMode="External"/><Relationship Id="rId2" Type="http://schemas.openxmlformats.org/officeDocument/2006/relationships/hyperlink" Target="mailto:lukas.talpa@mpsv.cz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hyperlink" Target="mailto:jitka.filipova@mpsv.cz" TargetMode="External"/><Relationship Id="rId4" Type="http://schemas.openxmlformats.org/officeDocument/2006/relationships/hyperlink" Target="mailto:kristyna.kotalova@mpsv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9C643-3262-4620-960D-9F74B9721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788" y="1339481"/>
            <a:ext cx="8077215" cy="3055754"/>
          </a:xfrm>
        </p:spPr>
        <p:txBody>
          <a:bodyPr/>
          <a:lstStyle/>
          <a:p>
            <a:pPr algn="ctr"/>
            <a:br>
              <a:rPr lang="cs-CZ" sz="3600" b="1" dirty="0"/>
            </a:br>
            <a:r>
              <a:rPr lang="cs-CZ" sz="3600" b="1" dirty="0">
                <a:solidFill>
                  <a:srgbClr val="002060"/>
                </a:solidFill>
              </a:rPr>
              <a:t>Participace dětí v Evropě </a:t>
            </a:r>
            <a:br>
              <a:rPr lang="cs-CZ" sz="3600" b="1" dirty="0"/>
            </a:br>
            <a:r>
              <a:rPr lang="cs-CZ" sz="3600" b="1" dirty="0"/>
              <a:t> </a:t>
            </a:r>
            <a:br>
              <a:rPr lang="cs-CZ" sz="3600" b="1" dirty="0"/>
            </a:br>
            <a:r>
              <a:rPr lang="cs-CZ" sz="3200" b="1" dirty="0">
                <a:solidFill>
                  <a:srgbClr val="002060"/>
                </a:solidFill>
              </a:rPr>
              <a:t>„Posilování národního rámce a aktivit v rámci participace dětí“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9746C3-CA3E-4F7A-84CD-F5D763AA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602162"/>
            <a:ext cx="7766936" cy="151625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67B437-85FF-4A0F-AE19-4A3B7BF08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16" y="4634692"/>
            <a:ext cx="5391274" cy="1451189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93D84982-941E-47F3-A2C3-E9773D587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64" y="4927529"/>
            <a:ext cx="886173" cy="9124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38DB28-B051-4D2B-AC24-AD35A8A64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51" y="0"/>
            <a:ext cx="2405882" cy="20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EED7B3C-702E-473A-B199-0B7CAC45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3C26B9D-9F09-411F-B274-E414B7FCB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4972E52-DB55-4432-BBE2-F4647E12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2A16E-284B-46DD-96AE-16FE32B5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87" y="977900"/>
            <a:ext cx="5833193" cy="2819400"/>
          </a:xfrm>
        </p:spPr>
        <p:txBody>
          <a:bodyPr/>
          <a:lstStyle/>
          <a:p>
            <a:pPr algn="r"/>
            <a:r>
              <a:rPr lang="cs-CZ" dirty="0">
                <a:solidFill>
                  <a:srgbClr val="002060"/>
                </a:solidFill>
              </a:rPr>
              <a:t>Děkujeme za pozornost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BE5DC34B-C6A0-4517-8E4F-23E0AC830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3616036"/>
            <a:ext cx="11085174" cy="2425326"/>
          </a:xfrm>
        </p:spPr>
        <p:txBody>
          <a:bodyPr>
            <a:normAutofit/>
          </a:bodyPr>
          <a:lstStyle/>
          <a:p>
            <a:r>
              <a:rPr lang="cs-CZ" dirty="0"/>
              <a:t>Lukáš Talpa					</a:t>
            </a:r>
            <a:r>
              <a:rPr lang="cs-CZ" dirty="0">
                <a:hlinkClick r:id="rId2"/>
              </a:rPr>
              <a:t>lukas.talpa</a:t>
            </a:r>
            <a:r>
              <a:rPr lang="cs-CZ" u="sng" dirty="0">
                <a:hlinkClick r:id="rId2"/>
              </a:rPr>
              <a:t>@mpsv.cz</a:t>
            </a:r>
            <a:endParaRPr lang="cs-CZ" u="sng" dirty="0"/>
          </a:p>
          <a:p>
            <a:r>
              <a:rPr lang="cs-CZ" dirty="0"/>
              <a:t>Andrea Šafařík Fridmanská		</a:t>
            </a:r>
            <a:r>
              <a:rPr lang="cs-CZ" dirty="0">
                <a:hlinkClick r:id="rId3"/>
              </a:rPr>
              <a:t>andrea.safarik</a:t>
            </a:r>
            <a:r>
              <a:rPr lang="cs-CZ" u="sng" dirty="0">
                <a:hlinkClick r:id="rId3"/>
              </a:rPr>
              <a:t>@mpsv.cz</a:t>
            </a:r>
            <a:endParaRPr lang="cs-CZ" u="sng" dirty="0"/>
          </a:p>
          <a:p>
            <a:r>
              <a:rPr lang="cs-CZ" dirty="0"/>
              <a:t>Kristýna Jůzová Kotalová 		</a:t>
            </a:r>
            <a:r>
              <a:rPr lang="cs-CZ" u="sng" dirty="0">
                <a:hlinkClick r:id="rId4"/>
              </a:rPr>
              <a:t>kristyna.kotalova@mpsv.cz</a:t>
            </a:r>
            <a:r>
              <a:rPr lang="cs-CZ" dirty="0"/>
              <a:t>			</a:t>
            </a:r>
          </a:p>
          <a:p>
            <a:r>
              <a:rPr lang="cs-CZ" dirty="0"/>
              <a:t>Jitka Filipová					</a:t>
            </a:r>
            <a:r>
              <a:rPr lang="cs-CZ" dirty="0">
                <a:hlinkClick r:id="rId5"/>
              </a:rPr>
              <a:t>jitka.filipova</a:t>
            </a:r>
            <a:r>
              <a:rPr lang="cs-CZ" u="sng" dirty="0">
                <a:hlinkClick r:id="rId5"/>
              </a:rPr>
              <a:t>@mpsv.cz</a:t>
            </a:r>
            <a:endParaRPr lang="cs-CZ" u="sng" dirty="0"/>
          </a:p>
          <a:p>
            <a:r>
              <a:rPr lang="cs-CZ" dirty="0"/>
              <a:t>	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1088CCA-59E8-4FAD-95CE-B1C2055CF9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543300" cy="2962275"/>
          </a:xfrm>
        </p:spPr>
      </p:pic>
    </p:spTree>
    <p:extLst>
      <p:ext uri="{BB962C8B-B14F-4D97-AF65-F5344CB8AC3E}">
        <p14:creationId xmlns:p14="http://schemas.microsoft.com/office/powerpoint/2010/main" val="71549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Projekt Rady Evropy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Cílem je posílit participaci dětí v rámci celé EU</a:t>
            </a:r>
          </a:p>
          <a:p>
            <a:r>
              <a:rPr lang="cs-CZ" dirty="0">
                <a:solidFill>
                  <a:srgbClr val="002060"/>
                </a:solidFill>
              </a:rPr>
              <a:t>Děti jako nositelé budoucích změn (společenská, kulturní, ekonomická, politická rovina)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Projekt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2 roky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přenos ověřeného rámce – nástroj CPAT a jeho implementace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sdílení zkušeností a dobré praxe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expertní konzultace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9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Co už je hotovo?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33725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semináře, workshopy, konzultace s experty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desk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: zákony, směrnice, standardy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fokusní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skupiny pro děti: 2 proběhly, další 3 jsou připraveny</a:t>
            </a:r>
          </a:p>
          <a:p>
            <a:pPr marL="457200" lvl="1" indent="0">
              <a:buNone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r>
              <a:rPr lang="cs-CZ" sz="3500" dirty="0">
                <a:solidFill>
                  <a:srgbClr val="002060"/>
                </a:solidFill>
              </a:rPr>
              <a:t>A dál…</a:t>
            </a:r>
          </a:p>
          <a:p>
            <a:pPr lvl="1" algn="r"/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fokusní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skupiny dospělí</a:t>
            </a:r>
          </a:p>
          <a:p>
            <a:pPr lvl="1" algn="r"/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souhrnná zpráva</a:t>
            </a:r>
          </a:p>
          <a:p>
            <a:pPr lvl="1" algn="r"/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podpora změn v praxi</a:t>
            </a:r>
          </a:p>
          <a:p>
            <a:pPr lvl="1" algn="r"/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sdílení dobré praxe</a:t>
            </a:r>
          </a:p>
          <a:p>
            <a:pPr lvl="1"/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5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15636"/>
            <a:ext cx="8596668" cy="1514764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Smysluplná participace: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079" y="1724891"/>
            <a:ext cx="8596668" cy="49876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Zroj</a:t>
            </a:r>
            <a:r>
              <a:rPr lang="cs-CZ" dirty="0"/>
              <a:t>: </a:t>
            </a:r>
            <a:r>
              <a:rPr lang="cs-CZ" dirty="0" err="1"/>
              <a:t>CoE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18233"/>
              </p:ext>
            </p:extLst>
          </p:nvPr>
        </p:nvGraphicFramePr>
        <p:xfrm>
          <a:off x="683568" y="1226126"/>
          <a:ext cx="8772159" cy="457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25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93D5B-52C7-4BBA-99F9-83158D8C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4459" cy="1320800"/>
          </a:xfrm>
        </p:spPr>
        <p:txBody>
          <a:bodyPr/>
          <a:lstStyle/>
          <a:p>
            <a:pPr algn="ctr"/>
            <a:r>
              <a:rPr lang="cs-CZ" b="1" dirty="0">
                <a:latin typeface="+mn-lt"/>
              </a:rPr>
              <a:t>Opatření monitorovaná nástrojem CPAT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7425470-FED8-43BF-BD8A-009852C7CE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47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69632"/>
            <a:ext cx="8596668" cy="785446"/>
          </a:xfrm>
        </p:spPr>
        <p:txBody>
          <a:bodyPr/>
          <a:lstStyle/>
          <a:p>
            <a:pPr algn="ctr"/>
            <a:r>
              <a:rPr lang="cs-CZ" u="sng" dirty="0">
                <a:solidFill>
                  <a:srgbClr val="002060"/>
                </a:solidFill>
              </a:rPr>
              <a:t>www.pravonadetstvi.cz</a:t>
            </a:r>
          </a:p>
        </p:txBody>
      </p:sp>
      <p:pic>
        <p:nvPicPr>
          <p:cNvPr id="4" name="Picture 2" descr="C:\Users\LenovoX230\Desktop\PnD_Participa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46" y="984739"/>
            <a:ext cx="5380892" cy="56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9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578374A-23F5-423A-A917-BD3B52D5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1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C16CB0-EC2E-4550-B248-D35B820C6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6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EB07B0A-131A-4435-AF0D-04D120997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598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259</Words>
  <Application>Microsoft Office PowerPoint</Application>
  <PresentationFormat>Širokoúhlá obrazovka</PresentationFormat>
  <Paragraphs>60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Fazeta</vt:lpstr>
      <vt:lpstr> Participace dětí v Evropě    „Posilování národního rámce a aktivit v rámci participace dětí“</vt:lpstr>
      <vt:lpstr>Projekt Rady Evropy</vt:lpstr>
      <vt:lpstr>Co už je hotovo?</vt:lpstr>
      <vt:lpstr>Smysluplná participace: proces</vt:lpstr>
      <vt:lpstr>Opatření monitorovaná nástrojem CPAT</vt:lpstr>
      <vt:lpstr>www.pravonadetstvi.cz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webinář  Proč naslouchat dětem, aneb proč to bez participace nejde?</dc:title>
  <dc:creator>Šafařík Fridmanská Andrea Mgr. (MPSV)</dc:creator>
  <cp:lastModifiedBy>Šafařík Fridmanská Andrea Mgr. (MPSV)</cp:lastModifiedBy>
  <cp:revision>15</cp:revision>
  <dcterms:created xsi:type="dcterms:W3CDTF">2021-11-09T09:45:09Z</dcterms:created>
  <dcterms:modified xsi:type="dcterms:W3CDTF">2022-01-27T21:18:33Z</dcterms:modified>
</cp:coreProperties>
</file>