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itka.filipova@mpsv.cz" TargetMode="External"/><Relationship Id="rId2" Type="http://schemas.openxmlformats.org/officeDocument/2006/relationships/hyperlink" Target="mailto:kristyna.kotalova@mpsv.cz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9C643-3262-4620-960D-9F74B9721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788" y="1339481"/>
            <a:ext cx="8077215" cy="3055754"/>
          </a:xfrm>
        </p:spPr>
        <p:txBody>
          <a:bodyPr/>
          <a:lstStyle/>
          <a:p>
            <a:pPr algn="ctr"/>
            <a:br>
              <a:rPr lang="cs-CZ" sz="3600" b="1" dirty="0"/>
            </a:br>
            <a:r>
              <a:rPr lang="cs-CZ" sz="3600" b="1" dirty="0"/>
              <a:t>Participace dětí v Evropě </a:t>
            </a:r>
            <a:br>
              <a:rPr lang="cs-CZ" sz="3600" b="1" dirty="0"/>
            </a:br>
            <a:r>
              <a:rPr lang="cs-CZ" sz="3600" b="1" dirty="0"/>
              <a:t>– </a:t>
            </a:r>
            <a:br>
              <a:rPr lang="cs-CZ" sz="3600" b="1" dirty="0"/>
            </a:br>
            <a:r>
              <a:rPr lang="cs-CZ" sz="3600" b="1" dirty="0"/>
              <a:t>posilování národního rámce a aktivit v rámci participace dětí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9746C3-CA3E-4F7A-84CD-F5D763AA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602162"/>
            <a:ext cx="7766936" cy="151625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67B437-85FF-4A0F-AE19-4A3B7BF0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16" y="4634692"/>
            <a:ext cx="5391274" cy="1451189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93D84982-941E-47F3-A2C3-E9773D587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64" y="4927529"/>
            <a:ext cx="886173" cy="9124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38DB28-B051-4D2B-AC24-AD35A8A64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1" y="0"/>
            <a:ext cx="2405882" cy="20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4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Rady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Cílem je posílit participaci dětí v rámci celé EU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Děti jako nositelé budoucích změn (společenská, kulturní, ekonomická, politická rovina)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cs-CZ" b="1" u="sng" dirty="0">
                <a:solidFill>
                  <a:schemeClr val="accent1">
                    <a:lumMod val="50000"/>
                  </a:schemeClr>
                </a:solidFill>
              </a:rPr>
              <a:t>Projekt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2 roky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přenos ověřeného rámce – nástroj CPAT a jeho implementace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sdílení zkušeností a dobré praxe</a:t>
            </a:r>
          </a:p>
          <a:p>
            <a:pPr algn="r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expertní konzultace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9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69632"/>
            <a:ext cx="8596668" cy="785446"/>
          </a:xfrm>
        </p:spPr>
        <p:txBody>
          <a:bodyPr/>
          <a:lstStyle/>
          <a:p>
            <a:pPr algn="ctr"/>
            <a:r>
              <a:rPr lang="cs-CZ" u="sng" dirty="0"/>
              <a:t>www.pravonadetstvi.cz</a:t>
            </a:r>
          </a:p>
        </p:txBody>
      </p:sp>
      <p:pic>
        <p:nvPicPr>
          <p:cNvPr id="4" name="Picture 2" descr="C:\Users\LenovoX230\Desktop\PnD_Participa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46" y="984739"/>
            <a:ext cx="5380892" cy="56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9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děláme my?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Fáze vzdělávání a hodnocení, tedy:</a:t>
            </a:r>
          </a:p>
          <a:p>
            <a:pPr lvl="1"/>
            <a:endParaRPr lang="cs-CZ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semináře, workshopy, konzultace s experty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názory dětí: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fokusní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skupiny + dotazník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názory dospělých: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fokusní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skupiny + dotazník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semináře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desk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</a:rPr>
              <a:t>research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: zákony, směrnice, standardy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informační materiály – dospělí a děti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další související projekty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X230\Desktop\IMG_20211111_221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0" y="457201"/>
            <a:ext cx="10132680" cy="76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bude dál?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zhodnocení – shrnující zpráva za ČR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hledání cest - co a jak posílit, jak implementovat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obecné zvyšování povědomí</a:t>
            </a: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praktické zapojení dětí – zákony, strategie, Úmluva apod. - trvale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36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2A16E-284B-46DD-96AE-16FE32B5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87" y="977900"/>
            <a:ext cx="5833193" cy="28194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BE5DC34B-C6A0-4517-8E4F-23E0AC830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KONTAKTNÍ OSOBY PRO PROJEKT		</a:t>
            </a:r>
          </a:p>
          <a:p>
            <a:r>
              <a:rPr lang="cs-CZ" dirty="0"/>
              <a:t>Kristýna Jůzová Kotalová				Jitka Filipová</a:t>
            </a:r>
          </a:p>
          <a:p>
            <a:r>
              <a:rPr lang="cs-CZ" u="sng" dirty="0">
                <a:hlinkClick r:id="rId2"/>
              </a:rPr>
              <a:t>kristyna.kotalova@mpsv.cz</a:t>
            </a:r>
            <a:r>
              <a:rPr lang="cs-CZ" dirty="0"/>
              <a:t>				</a:t>
            </a:r>
            <a:r>
              <a:rPr lang="cs-CZ" dirty="0">
                <a:hlinkClick r:id="rId3"/>
              </a:rPr>
              <a:t>jitka.filipova@mpsv.cz</a:t>
            </a:r>
            <a:r>
              <a:rPr lang="cs-CZ" dirty="0"/>
              <a:t>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51088CCA-59E8-4FAD-95CE-B1C2055CF9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543300" cy="2962275"/>
          </a:xfrm>
        </p:spPr>
      </p:pic>
    </p:spTree>
    <p:extLst>
      <p:ext uri="{BB962C8B-B14F-4D97-AF65-F5344CB8AC3E}">
        <p14:creationId xmlns:p14="http://schemas.microsoft.com/office/powerpoint/2010/main" val="71549104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191</Words>
  <Application>Microsoft Office PowerPoint</Application>
  <PresentationFormat>Širokoúhlá obrazovka</PresentationFormat>
  <Paragraphs>30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Fazeta</vt:lpstr>
      <vt:lpstr> Participace dětí v Evropě  –  posilování národního rámce a aktivit v rámci participace dětí</vt:lpstr>
      <vt:lpstr>Projekt Rady Evropy</vt:lpstr>
      <vt:lpstr>www.pravonadetstvi.cz</vt:lpstr>
      <vt:lpstr>Co děláme my?</vt:lpstr>
      <vt:lpstr>Prezentace aplikace PowerPoint</vt:lpstr>
      <vt:lpstr>Co bude dál?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webinář  Proč naslouchat dětem, aneb proč to bez participace nejde?</dc:title>
  <dc:creator>Šafařík Fridmanská Andrea Mgr. (MPSV)</dc:creator>
  <cp:lastModifiedBy>Šafařík Fridmanská Andrea Mgr. (MPSV)</cp:lastModifiedBy>
  <cp:revision>5</cp:revision>
  <dcterms:created xsi:type="dcterms:W3CDTF">2021-11-09T09:45:09Z</dcterms:created>
  <dcterms:modified xsi:type="dcterms:W3CDTF">2021-11-12T06:53:11Z</dcterms:modified>
</cp:coreProperties>
</file>